
<file path=[Content_Types].xml><?xml version="1.0" encoding="utf-8"?>
<Types xmlns="http://schemas.openxmlformats.org/package/2006/content-types">
  <Override PartName="/ppt/slides/slide29.xml" ContentType="application/vnd.openxmlformats-officedocument.presentationml.slide+xml"/>
  <Override PartName="/ppt/diagrams/data17.xml" ContentType="application/vnd.openxmlformats-officedocument.drawingml.diagramData+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11.xml" ContentType="application/vnd.openxmlformats-officedocument.drawingml.diagramColors+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diagrams/quickStyle17.xml" ContentType="application/vnd.openxmlformats-officedocument.drawingml.diagramStyl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layout17.xml" ContentType="application/vnd.openxmlformats-officedocument.drawingml.diagramLayout+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diagrams/layout1.xml" ContentType="application/vnd.openxmlformats-officedocument.drawingml.diagramLayout+xml"/>
  <Override PartName="/ppt/diagrams/data2.xml" ContentType="application/vnd.openxmlformats-officedocument.drawingml.diagramData+xml"/>
  <Override PartName="/ppt/diagrams/layout13.xml" ContentType="application/vnd.openxmlformats-officedocument.drawingml.diagramLayout+xml"/>
  <Override PartName="/ppt/diagrams/drawing7.xml" ContentType="application/vnd.ms-office.drawingml.diagramDrawing+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colors16.xml" ContentType="application/vnd.openxmlformats-officedocument.drawingml.diagramColors+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1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quickStyle3.xml" ContentType="application/vnd.openxmlformats-officedocument.drawingml.diagramStyle+xml"/>
  <Override PartName="/ppt/diagrams/colors10.xml" ContentType="application/vnd.openxmlformats-officedocument.drawingml.diagramColors+xml"/>
  <Override PartName="/ppt/diagrams/data14.xml" ContentType="application/vnd.openxmlformats-officedocument.drawingml.diagramData+xml"/>
  <Override PartName="/ppt/diagrams/drawing1.xml" ContentType="application/vnd.ms-office.drawingml.diagramDrawing+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Default Extension="jpeg" ContentType="image/jpeg"/>
  <Override PartName="/ppt/diagrams/layout8.xml" ContentType="application/vnd.openxmlformats-officedocument.drawingml.diagramLayout+xml"/>
  <Override PartName="/ppt/diagrams/data12.xml" ContentType="application/vnd.openxmlformats-officedocument.drawingml.diagramData+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diagrams/layout6.xml" ContentType="application/vnd.openxmlformats-officedocument.drawingml.diagramLayout+xml"/>
  <Override PartName="/ppt/diagrams/data9.xml" ContentType="application/vnd.openxmlformats-officedocument.drawingml.diagramData+xml"/>
  <Override PartName="/ppt/diagrams/data10.xml" ContentType="application/vnd.openxmlformats-officedocument.drawingml.diagramData+xml"/>
  <Override PartName="/ppt/diagrams/quickStyle16.xml" ContentType="application/vnd.openxmlformats-officedocument.drawingml.diagramStyle+xml"/>
  <Override PartName="/docProps/app.xml" ContentType="application/vnd.openxmlformats-officedocument.extended-properties+xml"/>
  <Override PartName="/ppt/diagrams/drawing17.xml" ContentType="application/vnd.ms-office.drawingml.diagramDrawing+xml"/>
  <Override PartName="/ppt/slides/slide11.xml" ContentType="application/vnd.openxmlformats-officedocument.presentationml.slide+xml"/>
  <Override PartName="/ppt/slides/slide20.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layout16.xml" ContentType="application/vnd.openxmlformats-officedocument.drawingml.diagramLayout+xml"/>
  <Override PartName="/ppt/diagrams/drawing8.xml" ContentType="application/vnd.ms-office.drawingml.diagramDrawing+xml"/>
  <Override PartName="/ppt/diagrams/drawing13.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layout14.xml" ContentType="application/vnd.openxmlformats-officedocument.drawingml.diagramLayout+xml"/>
  <Override PartName="/ppt/diagrams/colors17.xml" ContentType="application/vnd.openxmlformats-officedocument.drawingml.diagramColors+xml"/>
  <Override PartName="/ppt/diagrams/drawing11.xml" ContentType="application/vnd.ms-office.drawingml.diagramDrawing+xml"/>
  <Override PartName="/ppt/diagrams/drawing6.xml" ContentType="application/vnd.ms-office.drawingml.diagramDrawing+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diagrams/data15.xml" ContentType="application/vnd.openxmlformats-officedocument.drawingml.diagramData+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diagrams/data11.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diagrams/quickStyle15.xml" ContentType="application/vnd.openxmlformats-officedocument.drawingml.diagramStyle+xml"/>
  <Override PartName="/ppt/diagrams/drawing16.xml" ContentType="application/vnd.ms-office.drawingml.diagramDrawing+xml"/>
  <Override PartName="/ppt/diagrams/layout3.xml" ContentType="application/vnd.openxmlformats-officedocument.drawingml.diagramLayout+xml"/>
  <Override PartName="/ppt/diagrams/data4.xml" ContentType="application/vnd.openxmlformats-officedocument.drawingml.diagramData+xml"/>
  <Override PartName="/ppt/diagrams/layout15.xml" ContentType="application/vnd.openxmlformats-officedocument.drawingml.diagramLayout+xml"/>
  <Override PartName="/ppt/diagrams/drawing9.xml" ContentType="application/vnd.ms-office.drawingml.diagramDrawing+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slides/slide7.xml" ContentType="application/vnd.openxmlformats-officedocument.presentationml.slide+xml"/>
  <Override PartName="/ppt/slideLayouts/slideLayout9.xml" ContentType="application/vnd.openxmlformats-officedocument.presentationml.slideLayout+xml"/>
  <Override PartName="/ppt/diagrams/layout11.xml" ContentType="application/vnd.openxmlformats-officedocument.drawingml.diagramLayout+xml"/>
  <Override PartName="/ppt/diagrams/colors14.xml" ContentType="application/vnd.openxmlformats-officedocument.drawingml.diagramColors+xml"/>
  <Override PartName="/ppt/diagrams/drawing5.xml" ContentType="application/vnd.ms-office.drawingml.diagramDrawing+xml"/>
  <Override PartName="/ppt/slides/slide28.xml" ContentType="application/vnd.openxmlformats-officedocument.presentationml.slide+xml"/>
  <Override PartName="/ppt/diagrams/colors2.xml" ContentType="application/vnd.openxmlformats-officedocument.drawingml.diagramColors+xml"/>
  <Override PartName="/ppt/diagrams/quickStyle5.xml" ContentType="application/vnd.openxmlformats-officedocument.drawingml.diagramStyle+xml"/>
  <Override PartName="/ppt/diagrams/data16.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8" r:id="rId2"/>
    <p:sldId id="392" r:id="rId3"/>
    <p:sldId id="393" r:id="rId4"/>
    <p:sldId id="261" r:id="rId5"/>
    <p:sldId id="260" r:id="rId6"/>
    <p:sldId id="399" r:id="rId7"/>
    <p:sldId id="262" r:id="rId8"/>
    <p:sldId id="263" r:id="rId9"/>
    <p:sldId id="264" r:id="rId10"/>
    <p:sldId id="395" r:id="rId11"/>
    <p:sldId id="400" r:id="rId12"/>
    <p:sldId id="397" r:id="rId13"/>
    <p:sldId id="401" r:id="rId14"/>
    <p:sldId id="265" r:id="rId15"/>
    <p:sldId id="402" r:id="rId16"/>
    <p:sldId id="416" r:id="rId17"/>
    <p:sldId id="418" r:id="rId18"/>
    <p:sldId id="417" r:id="rId19"/>
    <p:sldId id="419" r:id="rId20"/>
    <p:sldId id="420" r:id="rId21"/>
    <p:sldId id="421" r:id="rId22"/>
    <p:sldId id="403" r:id="rId23"/>
    <p:sldId id="422" r:id="rId24"/>
    <p:sldId id="404" r:id="rId25"/>
    <p:sldId id="423" r:id="rId26"/>
    <p:sldId id="405" r:id="rId27"/>
    <p:sldId id="424" r:id="rId28"/>
    <p:sldId id="406" r:id="rId29"/>
    <p:sldId id="410" r:id="rId30"/>
    <p:sldId id="426" r:id="rId31"/>
    <p:sldId id="409" r:id="rId32"/>
    <p:sldId id="408" r:id="rId33"/>
    <p:sldId id="425" r:id="rId34"/>
    <p:sldId id="414" r:id="rId35"/>
    <p:sldId id="413" r:id="rId36"/>
    <p:sldId id="412" r:id="rId37"/>
    <p:sldId id="41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CC8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D3F6E3-18E9-B14A-1C04-B8938FA40446}" v="722" dt="2020-11-21T12:43:22.803"/>
    <p1510:client id="{648BD3E0-134C-4DC3-8304-FB1F66B617E9}" v="8109" dt="2020-11-23T13:06:19.254"/>
    <p1510:client id="{9E67C145-E40F-AC40-D829-AA65CC0AE446}" v="1213" dt="2020-11-23T15:16:54.363"/>
    <p1510:client id="{A8F5F8E1-1670-92D9-D0A6-44D55B630F8D}" v="2712" dt="2020-11-22T11:54:57.641"/>
    <p1510:client id="{D8D36A55-28CA-7767-B0B4-066851682A7C}" v="2089" dt="2020-11-18T20:55:00.0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p:scale>
          <a:sx n="1" d="2"/>
          <a:sy n="1" d="2"/>
        </p:scale>
        <p:origin x="-1906" y="-562"/>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40BAE0-B7F7-4CDE-B0F9-F6A2B8ADADFC}" type="doc">
      <dgm:prSet loTypeId="urn:microsoft.com/office/officeart/2005/8/layout/hierarchy3" loCatId="hierarchy" qsTypeId="urn:microsoft.com/office/officeart/2005/8/quickstyle/3d3" qsCatId="3D" csTypeId="urn:microsoft.com/office/officeart/2005/8/colors/colorful5" csCatId="colorful" phldr="1"/>
      <dgm:spPr/>
      <dgm:t>
        <a:bodyPr/>
        <a:lstStyle/>
        <a:p>
          <a:endParaRPr lang="en-US"/>
        </a:p>
      </dgm:t>
    </dgm:pt>
    <dgm:pt modelId="{637591A1-4B54-4111-958B-C508D949AE85}">
      <dgm:prSet phldrT="[Text]" phldr="0"/>
      <dgm:spPr/>
      <dgm:t>
        <a:bodyPr/>
        <a:lstStyle/>
        <a:p>
          <a:pPr>
            <a:lnSpc>
              <a:spcPct val="100000"/>
            </a:lnSpc>
          </a:pPr>
          <a:r>
            <a:rPr lang="en-US" b="1" i="0" u="none" strike="noStrike" cap="none" baseline="0" noProof="0" dirty="0">
              <a:latin typeface="Times New Roman"/>
              <a:cs typeface="Times New Roman"/>
            </a:rPr>
            <a:t>Introduction</a:t>
          </a:r>
        </a:p>
      </dgm:t>
    </dgm:pt>
    <dgm:pt modelId="{564BDCC2-3E58-4C15-AE14-762D8F025386}" type="parTrans" cxnId="{82387F5F-8143-4AB1-A0C0-0BAFD2E775FD}">
      <dgm:prSet/>
      <dgm:spPr/>
      <dgm:t>
        <a:bodyPr/>
        <a:lstStyle/>
        <a:p>
          <a:endParaRPr lang="en-US"/>
        </a:p>
      </dgm:t>
    </dgm:pt>
    <dgm:pt modelId="{7198005F-6705-4D77-AC8D-331AFB7E6ECF}" type="sibTrans" cxnId="{82387F5F-8143-4AB1-A0C0-0BAFD2E775FD}">
      <dgm:prSet/>
      <dgm:spPr/>
      <dgm:t>
        <a:bodyPr/>
        <a:lstStyle/>
        <a:p>
          <a:endParaRPr lang="en-US"/>
        </a:p>
      </dgm:t>
    </dgm:pt>
    <dgm:pt modelId="{FEFC8C61-B8D0-46E0-8E80-A0114AFBF6D6}">
      <dgm:prSet phldrT="[Text]" phldr="0"/>
      <dgm:spPr/>
      <dgm:t>
        <a:bodyPr/>
        <a:lstStyle/>
        <a:p>
          <a:pPr rtl="0">
            <a:lnSpc>
              <a:spcPct val="100000"/>
            </a:lnSpc>
          </a:pPr>
          <a:r>
            <a:rPr lang="en-US" b="1" dirty="0">
              <a:latin typeface="Times New Roman"/>
              <a:cs typeface="Times New Roman"/>
            </a:rPr>
            <a:t>Animal Eyes </a:t>
          </a:r>
          <a:endParaRPr lang="en-US" b="1" dirty="0">
            <a:latin typeface="Times New Roman"/>
            <a:cs typeface="Calibri Light" panose="020F0302020204030204"/>
          </a:endParaRPr>
        </a:p>
      </dgm:t>
    </dgm:pt>
    <dgm:pt modelId="{98D7C939-28DA-4231-8B68-ACF8EA1577EF}" type="parTrans" cxnId="{3522A338-549A-4D9F-A60D-82782F78D512}">
      <dgm:prSet/>
      <dgm:spPr/>
      <dgm:t>
        <a:bodyPr/>
        <a:lstStyle/>
        <a:p>
          <a:endParaRPr lang="en-US"/>
        </a:p>
      </dgm:t>
    </dgm:pt>
    <dgm:pt modelId="{265030DF-3C9B-4E65-A569-EF7FCFEE6E78}" type="sibTrans" cxnId="{3522A338-549A-4D9F-A60D-82782F78D512}">
      <dgm:prSet/>
      <dgm:spPr/>
      <dgm:t>
        <a:bodyPr/>
        <a:lstStyle/>
        <a:p>
          <a:endParaRPr lang="en-US"/>
        </a:p>
      </dgm:t>
    </dgm:pt>
    <dgm:pt modelId="{BE337558-EABC-43CF-AC19-228DA4B3DA40}">
      <dgm:prSet phldrT="[Text]" phldr="0"/>
      <dgm:spPr/>
      <dgm:t>
        <a:bodyPr/>
        <a:lstStyle/>
        <a:p>
          <a:pPr>
            <a:lnSpc>
              <a:spcPct val="100000"/>
            </a:lnSpc>
          </a:pPr>
          <a:r>
            <a:rPr lang="en-US" b="1" dirty="0">
              <a:latin typeface="Times New Roman"/>
              <a:cs typeface="Times New Roman"/>
            </a:rPr>
            <a:t>Light Field</a:t>
          </a:r>
        </a:p>
      </dgm:t>
    </dgm:pt>
    <dgm:pt modelId="{03862223-5652-42A2-BFDD-C04C7929FC6E}" type="parTrans" cxnId="{597EE57C-FDAC-4ACD-84CC-6C39B1189F35}">
      <dgm:prSet/>
      <dgm:spPr/>
      <dgm:t>
        <a:bodyPr/>
        <a:lstStyle/>
        <a:p>
          <a:endParaRPr lang="en-US"/>
        </a:p>
      </dgm:t>
    </dgm:pt>
    <dgm:pt modelId="{52423401-9EA2-4A40-8C25-0C39C84AE96E}" type="sibTrans" cxnId="{597EE57C-FDAC-4ACD-84CC-6C39B1189F35}">
      <dgm:prSet/>
      <dgm:spPr/>
      <dgm:t>
        <a:bodyPr/>
        <a:lstStyle/>
        <a:p>
          <a:endParaRPr lang="en-US"/>
        </a:p>
      </dgm:t>
    </dgm:pt>
    <dgm:pt modelId="{461E295B-1571-4EED-B458-464A731F03D2}">
      <dgm:prSet phldr="0"/>
      <dgm:spPr/>
      <dgm:t>
        <a:bodyPr/>
        <a:lstStyle/>
        <a:p>
          <a:pPr rtl="0">
            <a:lnSpc>
              <a:spcPct val="100000"/>
            </a:lnSpc>
          </a:pPr>
          <a:r>
            <a:rPr lang="en-US" b="1" dirty="0">
              <a:latin typeface="Times New Roman"/>
              <a:cs typeface="Times New Roman"/>
            </a:rPr>
            <a:t>Generalised Optics</a:t>
          </a:r>
        </a:p>
      </dgm:t>
    </dgm:pt>
    <dgm:pt modelId="{F66ECCCC-1438-49DB-B499-7A4B8C251C58}" type="parTrans" cxnId="{C182E441-E894-402B-8ED3-81040A13385B}">
      <dgm:prSet/>
      <dgm:spPr/>
    </dgm:pt>
    <dgm:pt modelId="{9FFAF1FC-51E1-4BBF-97E8-27C2C05D5A59}" type="sibTrans" cxnId="{C182E441-E894-402B-8ED3-81040A13385B}">
      <dgm:prSet/>
      <dgm:spPr/>
    </dgm:pt>
    <dgm:pt modelId="{73BB6C7D-EA62-465F-86EF-00AEC461E4D6}">
      <dgm:prSet phldr="0"/>
      <dgm:spPr/>
      <dgm:t>
        <a:bodyPr/>
        <a:lstStyle/>
        <a:p>
          <a:pPr rtl="0">
            <a:lnSpc>
              <a:spcPct val="100000"/>
            </a:lnSpc>
          </a:pPr>
          <a:r>
            <a:rPr lang="en-US" b="1" dirty="0">
              <a:latin typeface="Times New Roman"/>
              <a:cs typeface="Times New Roman"/>
            </a:rPr>
            <a:t>Understanding Light field </a:t>
          </a:r>
        </a:p>
      </dgm:t>
    </dgm:pt>
    <dgm:pt modelId="{BAC40B56-D5AF-4BA3-97F1-50F889529A50}" type="parTrans" cxnId="{680A810F-D98F-4C54-8CAC-A5B551B9CEA6}">
      <dgm:prSet/>
      <dgm:spPr/>
    </dgm:pt>
    <dgm:pt modelId="{1B82DDE1-4B9B-414C-94F6-EF750135635E}" type="sibTrans" cxnId="{680A810F-D98F-4C54-8CAC-A5B551B9CEA6}">
      <dgm:prSet/>
      <dgm:spPr/>
    </dgm:pt>
    <dgm:pt modelId="{A396812E-E0F9-4E87-9712-A40B8CCEA75F}">
      <dgm:prSet phldr="0"/>
      <dgm:spPr/>
      <dgm:t>
        <a:bodyPr/>
        <a:lstStyle/>
        <a:p>
          <a:pPr rtl="0">
            <a:lnSpc>
              <a:spcPct val="100000"/>
            </a:lnSpc>
          </a:pPr>
          <a:r>
            <a:rPr lang="en-US" b="1" dirty="0">
              <a:latin typeface="Times New Roman"/>
              <a:cs typeface="Times New Roman"/>
            </a:rPr>
            <a:t>Optical Coding Approaches</a:t>
          </a:r>
        </a:p>
      </dgm:t>
    </dgm:pt>
    <dgm:pt modelId="{ED8C3578-2795-464F-84B5-FF0DF8873C57}" type="parTrans" cxnId="{5D53A1F5-7F61-4CA1-9180-6A41329B707B}">
      <dgm:prSet/>
      <dgm:spPr/>
    </dgm:pt>
    <dgm:pt modelId="{69F8EA59-87A6-4C62-89F5-56B8865C1FA1}" type="sibTrans" cxnId="{5D53A1F5-7F61-4CA1-9180-6A41329B707B}">
      <dgm:prSet/>
      <dgm:spPr/>
    </dgm:pt>
    <dgm:pt modelId="{9742D1DD-16CC-4357-B18B-A8A6B73EFC9D}">
      <dgm:prSet phldr="0"/>
      <dgm:spPr/>
      <dgm:t>
        <a:bodyPr/>
        <a:lstStyle/>
        <a:p>
          <a:pPr rtl="0">
            <a:lnSpc>
              <a:spcPct val="100000"/>
            </a:lnSpc>
          </a:pPr>
          <a:r>
            <a:rPr lang="en-US" b="1" dirty="0">
              <a:latin typeface="Times New Roman"/>
              <a:cs typeface="Times New Roman"/>
            </a:rPr>
            <a:t> Object Side Coding</a:t>
          </a:r>
        </a:p>
      </dgm:t>
    </dgm:pt>
    <dgm:pt modelId="{7CB0DFBD-6402-4644-8061-8CDED06A1A3C}" type="parTrans" cxnId="{02C97E01-BD10-405F-8F13-4B9138C71DDE}">
      <dgm:prSet/>
      <dgm:spPr/>
    </dgm:pt>
    <dgm:pt modelId="{6EC4758D-AED9-49DE-8028-F6F64E9DFFB8}" type="sibTrans" cxnId="{02C97E01-BD10-405F-8F13-4B9138C71DDE}">
      <dgm:prSet/>
      <dgm:spPr/>
    </dgm:pt>
    <dgm:pt modelId="{EE26B704-EFA2-4445-B7E6-8E1B0902E3CB}">
      <dgm:prSet phldr="0"/>
      <dgm:spPr/>
      <dgm:t>
        <a:bodyPr/>
        <a:lstStyle/>
        <a:p>
          <a:pPr rtl="0">
            <a:lnSpc>
              <a:spcPct val="100000"/>
            </a:lnSpc>
          </a:pPr>
          <a:r>
            <a:rPr lang="en-US" b="1" dirty="0">
              <a:latin typeface="Times New Roman"/>
              <a:cs typeface="Times New Roman"/>
            </a:rPr>
            <a:t>Pupil Plane Coding</a:t>
          </a:r>
        </a:p>
      </dgm:t>
    </dgm:pt>
    <dgm:pt modelId="{6FBAF67D-13BB-46D3-BE4C-9EDA187CDF1F}" type="parTrans" cxnId="{353776CB-935A-44B5-B9CF-6545B6796FD6}">
      <dgm:prSet/>
      <dgm:spPr/>
    </dgm:pt>
    <dgm:pt modelId="{5CF70338-7D9E-4AC0-B8FB-46B6FF3F3A76}" type="sibTrans" cxnId="{353776CB-935A-44B5-B9CF-6545B6796FD6}">
      <dgm:prSet/>
      <dgm:spPr/>
    </dgm:pt>
    <dgm:pt modelId="{3E9CB04D-1DA7-4DB0-B7E7-08245C136CA5}">
      <dgm:prSet phldr="0"/>
      <dgm:spPr/>
      <dgm:t>
        <a:bodyPr/>
        <a:lstStyle/>
        <a:p>
          <a:pPr rtl="0">
            <a:lnSpc>
              <a:spcPct val="100000"/>
            </a:lnSpc>
          </a:pPr>
          <a:r>
            <a:rPr lang="en-US" b="1" dirty="0">
              <a:latin typeface="Times New Roman"/>
              <a:cs typeface="Times New Roman"/>
            </a:rPr>
            <a:t>Point Spread Function</a:t>
          </a:r>
        </a:p>
      </dgm:t>
    </dgm:pt>
    <dgm:pt modelId="{A1A3465F-B291-4886-829C-9FA51EE8E78A}" type="parTrans" cxnId="{5085A259-EB66-4BFD-A0CF-0A95C050C910}">
      <dgm:prSet/>
      <dgm:spPr/>
    </dgm:pt>
    <dgm:pt modelId="{4B872AB4-28FF-4967-AE17-4C050C415B54}" type="sibTrans" cxnId="{5085A259-EB66-4BFD-A0CF-0A95C050C910}">
      <dgm:prSet/>
      <dgm:spPr/>
    </dgm:pt>
    <dgm:pt modelId="{635D842B-6445-41E7-9194-F4A15406E250}">
      <dgm:prSet phldr="0"/>
      <dgm:spPr/>
      <dgm:t>
        <a:bodyPr/>
        <a:lstStyle/>
        <a:p>
          <a:pPr rtl="0">
            <a:lnSpc>
              <a:spcPct val="100000"/>
            </a:lnSpc>
          </a:pPr>
          <a:r>
            <a:rPr lang="en-US" b="1" dirty="0">
              <a:latin typeface="Times New Roman"/>
              <a:cs typeface="Times New Roman"/>
            </a:rPr>
            <a:t>Coded Aperture </a:t>
          </a:r>
        </a:p>
      </dgm:t>
    </dgm:pt>
    <dgm:pt modelId="{80B14005-93F2-43D7-989C-753C86234DB1}" type="parTrans" cxnId="{299C269A-F464-4727-94BA-436BD7647FF3}">
      <dgm:prSet/>
      <dgm:spPr/>
    </dgm:pt>
    <dgm:pt modelId="{D2DD9200-BD5F-45AF-AE52-ACAF3DF21A11}" type="sibTrans" cxnId="{299C269A-F464-4727-94BA-436BD7647FF3}">
      <dgm:prSet/>
      <dgm:spPr/>
    </dgm:pt>
    <dgm:pt modelId="{6B1318B1-7D17-431F-B709-95B75D4B6C5A}">
      <dgm:prSet phldr="0"/>
      <dgm:spPr/>
      <dgm:t>
        <a:bodyPr/>
        <a:lstStyle/>
        <a:p>
          <a:pPr rtl="0">
            <a:lnSpc>
              <a:spcPct val="100000"/>
            </a:lnSpc>
          </a:pPr>
          <a:r>
            <a:rPr lang="en-US" b="1" dirty="0">
              <a:latin typeface="Times New Roman"/>
              <a:cs typeface="Times New Roman"/>
            </a:rPr>
            <a:t>Sensor Side Coding</a:t>
          </a:r>
        </a:p>
      </dgm:t>
    </dgm:pt>
    <dgm:pt modelId="{C908676F-0F9C-4791-8A41-D9BD30A0D35B}" type="parTrans" cxnId="{A5C5647C-2190-48E9-A8CD-911CAE08D51A}">
      <dgm:prSet/>
      <dgm:spPr/>
    </dgm:pt>
    <dgm:pt modelId="{54C62E2C-1F02-4C73-8519-9333A2990E74}" type="sibTrans" cxnId="{A5C5647C-2190-48E9-A8CD-911CAE08D51A}">
      <dgm:prSet/>
      <dgm:spPr/>
    </dgm:pt>
    <dgm:pt modelId="{0CF68B23-E268-4BC5-A046-F182D542BA57}">
      <dgm:prSet phldr="0"/>
      <dgm:spPr/>
      <dgm:t>
        <a:bodyPr/>
        <a:lstStyle/>
        <a:p>
          <a:pPr>
            <a:lnSpc>
              <a:spcPct val="100000"/>
            </a:lnSpc>
          </a:pPr>
          <a:r>
            <a:rPr lang="en-US" b="1" dirty="0">
              <a:latin typeface="Times New Roman"/>
              <a:cs typeface="Times New Roman"/>
            </a:rPr>
            <a:t>Conclusion</a:t>
          </a:r>
        </a:p>
      </dgm:t>
    </dgm:pt>
    <dgm:pt modelId="{E1E98F12-61AE-4CBF-9B67-1090A1FCB2C7}" type="parTrans" cxnId="{B00E3728-B799-49A4-A785-FF36828E5C3C}">
      <dgm:prSet/>
      <dgm:spPr/>
    </dgm:pt>
    <dgm:pt modelId="{BB901086-1778-405E-BDA9-A1126FB95FA2}" type="sibTrans" cxnId="{B00E3728-B799-49A4-A785-FF36828E5C3C}">
      <dgm:prSet/>
      <dgm:spPr/>
    </dgm:pt>
    <dgm:pt modelId="{3ADC644B-8B24-4DEF-B4F9-77E94CFBE406}">
      <dgm:prSet phldr="0"/>
      <dgm:spPr/>
      <dgm:t>
        <a:bodyPr/>
        <a:lstStyle/>
        <a:p>
          <a:r>
            <a:rPr lang="en-US" b="1" dirty="0">
              <a:latin typeface="Times New Roman"/>
              <a:cs typeface="Times New Roman"/>
            </a:rPr>
            <a:t>References</a:t>
          </a:r>
        </a:p>
      </dgm:t>
    </dgm:pt>
    <dgm:pt modelId="{2069846A-A490-4C26-BF5B-77179BAF5C2A}" type="parTrans" cxnId="{8A94565D-6BA1-4B03-A456-3784941AECF2}">
      <dgm:prSet/>
      <dgm:spPr/>
    </dgm:pt>
    <dgm:pt modelId="{56F87594-C8B5-4D44-BDDB-783CD9722B3C}" type="sibTrans" cxnId="{8A94565D-6BA1-4B03-A456-3784941AECF2}">
      <dgm:prSet/>
      <dgm:spPr/>
    </dgm:pt>
    <dgm:pt modelId="{DFE8BA42-569E-4580-9F74-B20F9921413D}">
      <dgm:prSet phldr="0"/>
      <dgm:spPr/>
      <dgm:t>
        <a:bodyPr/>
        <a:lstStyle/>
        <a:p>
          <a:pPr rtl="0"/>
          <a:r>
            <a:rPr lang="en-US" b="1" dirty="0">
              <a:latin typeface="Times New Roman"/>
              <a:cs typeface="Times New Roman"/>
            </a:rPr>
            <a:t>Light Field Parameterization</a:t>
          </a:r>
        </a:p>
      </dgm:t>
    </dgm:pt>
    <dgm:pt modelId="{AC6E4C47-E2B4-4C62-8CC2-50CEBEFF8982}" type="parTrans" cxnId="{1DA894D6-E12D-4031-8628-12606E66BBB7}">
      <dgm:prSet/>
      <dgm:spPr/>
    </dgm:pt>
    <dgm:pt modelId="{6CB20EA9-38D4-48DE-BDBB-5627CF391895}" type="sibTrans" cxnId="{1DA894D6-E12D-4031-8628-12606E66BBB7}">
      <dgm:prSet/>
      <dgm:spPr/>
    </dgm:pt>
    <dgm:pt modelId="{43A1D204-51C1-4C52-B7F5-D306CFAB972B}">
      <dgm:prSet phldr="0"/>
      <dgm:spPr/>
      <dgm:t>
        <a:bodyPr/>
        <a:lstStyle/>
        <a:p>
          <a:pPr rtl="0">
            <a:lnSpc>
              <a:spcPct val="100000"/>
            </a:lnSpc>
          </a:pPr>
          <a:r>
            <a:rPr lang="en-US" b="1" dirty="0">
              <a:latin typeface="Times New Roman"/>
              <a:cs typeface="Times New Roman"/>
            </a:rPr>
            <a:t>Optical Element Formulation</a:t>
          </a:r>
        </a:p>
      </dgm:t>
    </dgm:pt>
    <dgm:pt modelId="{7414C5BD-9668-44E4-9568-368D159CF2C2}" type="parTrans" cxnId="{F8E12FAB-FC2E-4AA0-B20A-527256CAAA61}">
      <dgm:prSet/>
      <dgm:spPr/>
    </dgm:pt>
    <dgm:pt modelId="{DEC8D05B-E200-4333-B8DF-848D7E53D126}" type="sibTrans" cxnId="{F8E12FAB-FC2E-4AA0-B20A-527256CAAA61}">
      <dgm:prSet/>
      <dgm:spPr/>
    </dgm:pt>
    <dgm:pt modelId="{C81A7D56-133C-462F-A35D-043015E49115}">
      <dgm:prSet phldr="0"/>
      <dgm:spPr/>
      <dgm:t>
        <a:bodyPr/>
        <a:lstStyle/>
        <a:p>
          <a:pPr rtl="0">
            <a:lnSpc>
              <a:spcPct val="100000"/>
            </a:lnSpc>
          </a:pPr>
          <a:r>
            <a:rPr lang="en-US" b="1" dirty="0">
              <a:latin typeface="Times New Roman"/>
              <a:cs typeface="Times New Roman"/>
            </a:rPr>
            <a:t>Basic Concepts of Object Side Coding</a:t>
          </a:r>
        </a:p>
      </dgm:t>
    </dgm:pt>
    <dgm:pt modelId="{416E83C5-6192-4BC7-8FD0-6527484DC33C}" type="parTrans" cxnId="{BE8BD1B6-DDCB-4224-8195-020FE5DC07AC}">
      <dgm:prSet/>
      <dgm:spPr/>
    </dgm:pt>
    <dgm:pt modelId="{E568E280-72C0-47DA-9B34-61283B5ED2F1}" type="sibTrans" cxnId="{BE8BD1B6-DDCB-4224-8195-020FE5DC07AC}">
      <dgm:prSet/>
      <dgm:spPr/>
    </dgm:pt>
    <dgm:pt modelId="{FF6B9C4E-01D9-4A09-B540-58AB2D9CC5A2}">
      <dgm:prSet phldr="0"/>
      <dgm:spPr/>
      <dgm:t>
        <a:bodyPr/>
        <a:lstStyle/>
        <a:p>
          <a:pPr rtl="0">
            <a:lnSpc>
              <a:spcPct val="100000"/>
            </a:lnSpc>
          </a:pPr>
          <a:r>
            <a:rPr lang="en-US" b="1" dirty="0">
              <a:latin typeface="Times New Roman"/>
              <a:cs typeface="Times New Roman"/>
            </a:rPr>
            <a:t>Wavefront Coding</a:t>
          </a:r>
        </a:p>
      </dgm:t>
    </dgm:pt>
    <dgm:pt modelId="{50D0E2FC-FAB4-4485-962B-3774496C0F21}" type="parTrans" cxnId="{736A06E8-D1EF-49EF-A5A9-DBA859325025}">
      <dgm:prSet/>
      <dgm:spPr/>
    </dgm:pt>
    <dgm:pt modelId="{7C9C8319-FD86-4163-BCD1-68D1BAE10B31}" type="sibTrans" cxnId="{736A06E8-D1EF-49EF-A5A9-DBA859325025}">
      <dgm:prSet/>
      <dgm:spPr/>
    </dgm:pt>
    <dgm:pt modelId="{BB37B856-F4D8-420A-B26A-DD625785C865}">
      <dgm:prSet phldr="0"/>
      <dgm:spPr/>
      <dgm:t>
        <a:bodyPr/>
        <a:lstStyle/>
        <a:p>
          <a:pPr rtl="0">
            <a:lnSpc>
              <a:spcPct val="100000"/>
            </a:lnSpc>
          </a:pPr>
          <a:r>
            <a:rPr lang="en-US" b="1" dirty="0">
              <a:latin typeface="Times New Roman"/>
              <a:cs typeface="Times New Roman"/>
            </a:rPr>
            <a:t>Fourier Slice Theorem</a:t>
          </a:r>
        </a:p>
      </dgm:t>
    </dgm:pt>
    <dgm:pt modelId="{D9FF34D0-9560-451A-B589-BDA952F724A2}" type="parTrans" cxnId="{24547862-FC7F-492E-A41D-88425169C8F7}">
      <dgm:prSet/>
      <dgm:spPr/>
    </dgm:pt>
    <dgm:pt modelId="{45E03AC3-575E-4E25-B977-26EE9E38B2B4}" type="sibTrans" cxnId="{24547862-FC7F-492E-A41D-88425169C8F7}">
      <dgm:prSet/>
      <dgm:spPr/>
    </dgm:pt>
    <dgm:pt modelId="{F2B54968-036A-48B5-9C32-907A01524B85}">
      <dgm:prSet phldr="0"/>
      <dgm:spPr/>
      <dgm:t>
        <a:bodyPr/>
        <a:lstStyle/>
        <a:p>
          <a:pPr rtl="0">
            <a:lnSpc>
              <a:spcPct val="100000"/>
            </a:lnSpc>
          </a:pPr>
          <a:r>
            <a:rPr lang="en-US" b="1" dirty="0">
              <a:latin typeface="Times New Roman"/>
              <a:cs typeface="Times New Roman"/>
            </a:rPr>
            <a:t>Coding In-front of the Sensor Plane</a:t>
          </a:r>
        </a:p>
      </dgm:t>
    </dgm:pt>
    <dgm:pt modelId="{C6D6696A-CF6F-40C0-B4EF-9D7CA42CDD77}" type="parTrans" cxnId="{8240724F-1BE0-4BBF-8D79-0E16453A99D6}">
      <dgm:prSet/>
      <dgm:spPr/>
    </dgm:pt>
    <dgm:pt modelId="{7B8346CC-F9A0-4232-B67A-3570826294BC}" type="sibTrans" cxnId="{8240724F-1BE0-4BBF-8D79-0E16453A99D6}">
      <dgm:prSet/>
      <dgm:spPr/>
    </dgm:pt>
    <dgm:pt modelId="{26B15EC0-82A0-419E-8411-EFB5C7518C48}">
      <dgm:prSet phldr="0"/>
      <dgm:spPr/>
      <dgm:t>
        <a:bodyPr/>
        <a:lstStyle/>
        <a:p>
          <a:pPr rtl="0">
            <a:lnSpc>
              <a:spcPct val="100000"/>
            </a:lnSpc>
          </a:pPr>
          <a:r>
            <a:rPr lang="en-US" b="1" dirty="0">
              <a:latin typeface="Times New Roman"/>
              <a:cs typeface="Times New Roman"/>
            </a:rPr>
            <a:t>Generalized Optics Coding Approaches</a:t>
          </a:r>
        </a:p>
      </dgm:t>
    </dgm:pt>
    <dgm:pt modelId="{93D94253-1D58-444B-B8B0-E70DBE32B650}" type="parTrans" cxnId="{06EB4B12-463E-435B-9097-516F79654731}">
      <dgm:prSet/>
      <dgm:spPr/>
    </dgm:pt>
    <dgm:pt modelId="{B4EB89CE-7A4B-4C3E-9F40-264752306E3A}" type="sibTrans" cxnId="{06EB4B12-463E-435B-9097-516F79654731}">
      <dgm:prSet/>
      <dgm:spPr/>
    </dgm:pt>
    <dgm:pt modelId="{0AF2B97A-82CF-4EF9-A2DF-5147F04EAFAF}">
      <dgm:prSet phldr="0"/>
      <dgm:spPr/>
      <dgm:t>
        <a:bodyPr/>
        <a:lstStyle/>
        <a:p>
          <a:pPr rtl="0"/>
          <a:r>
            <a:rPr lang="en-US" b="1" dirty="0">
              <a:latin typeface="Times New Roman"/>
              <a:cs typeface="Times New Roman"/>
            </a:rPr>
            <a:t>Summary of Research using Generalized Optics</a:t>
          </a:r>
        </a:p>
      </dgm:t>
    </dgm:pt>
    <dgm:pt modelId="{F03AEBD7-69C3-41A8-AA9E-B14A4F1BB218}" type="parTrans" cxnId="{BAA91D08-F644-41A8-9631-FE945DB30D84}">
      <dgm:prSet/>
      <dgm:spPr/>
    </dgm:pt>
    <dgm:pt modelId="{B4BFB1FA-4BD8-4AA4-B7CF-233C5318316E}" type="sibTrans" cxnId="{BAA91D08-F644-41A8-9631-FE945DB30D84}">
      <dgm:prSet/>
      <dgm:spPr/>
    </dgm:pt>
    <dgm:pt modelId="{E263D729-8603-48C0-B67E-36770FD914E1}">
      <dgm:prSet phldr="0"/>
      <dgm:spPr/>
      <dgm:t>
        <a:bodyPr/>
        <a:lstStyle/>
        <a:p>
          <a:pPr rtl="0"/>
          <a:r>
            <a:rPr lang="en-US" b="1" dirty="0">
              <a:latin typeface="Times New Roman"/>
              <a:cs typeface="Times New Roman"/>
            </a:rPr>
            <a:t>Object Side Coding Examples with Homogenous Optical Element</a:t>
          </a:r>
        </a:p>
      </dgm:t>
    </dgm:pt>
    <dgm:pt modelId="{D3289F2A-6C12-4BCD-A29F-4B100D53AA2D}" type="parTrans" cxnId="{6037AEF5-0C28-4D3D-9A5D-AEC7E7E2350B}">
      <dgm:prSet/>
      <dgm:spPr/>
    </dgm:pt>
    <dgm:pt modelId="{4CC47FD5-0510-4468-BAD7-CE882FF9BE11}" type="sibTrans" cxnId="{6037AEF5-0C28-4D3D-9A5D-AEC7E7E2350B}">
      <dgm:prSet/>
      <dgm:spPr/>
    </dgm:pt>
    <dgm:pt modelId="{F5540C71-0866-4C6F-80EB-B9D90563CABD}">
      <dgm:prSet phldr="0"/>
      <dgm:spPr/>
      <dgm:t>
        <a:bodyPr/>
        <a:lstStyle/>
        <a:p>
          <a:pPr rtl="0"/>
          <a:r>
            <a:rPr lang="en-US" b="1" dirty="0">
              <a:latin typeface="Times New Roman"/>
              <a:cs typeface="Times New Roman"/>
            </a:rPr>
            <a:t>Object Side Coding Examples with Non-Homogenous Optical Element</a:t>
          </a:r>
          <a:endParaRPr lang="en-US" b="1" dirty="0">
            <a:latin typeface="Times New Roman"/>
            <a:cs typeface="Calibri Light"/>
          </a:endParaRPr>
        </a:p>
      </dgm:t>
    </dgm:pt>
    <dgm:pt modelId="{3E909F8C-6D85-4AC3-B6CD-E2431697A84B}" type="parTrans" cxnId="{060F9C40-152C-4640-B7B0-5959079D8AA5}">
      <dgm:prSet/>
      <dgm:spPr/>
    </dgm:pt>
    <dgm:pt modelId="{7915EBAF-1247-492F-A5ED-EF3A0D3CE4C4}" type="sibTrans" cxnId="{060F9C40-152C-4640-B7B0-5959079D8AA5}">
      <dgm:prSet/>
      <dgm:spPr/>
    </dgm:pt>
    <dgm:pt modelId="{9AC8BBE9-922E-4469-B35C-C024C90C9D8C}">
      <dgm:prSet phldr="0"/>
      <dgm:spPr/>
      <dgm:t>
        <a:bodyPr/>
        <a:lstStyle/>
        <a:p>
          <a:pPr rtl="0">
            <a:lnSpc>
              <a:spcPct val="100000"/>
            </a:lnSpc>
          </a:pPr>
          <a:r>
            <a:rPr lang="en-US" b="1" dirty="0">
              <a:latin typeface="Times New Roman"/>
              <a:cs typeface="Times New Roman"/>
            </a:rPr>
            <a:t>Basic Concepts of Pupil Plane Coding</a:t>
          </a:r>
        </a:p>
      </dgm:t>
    </dgm:pt>
    <dgm:pt modelId="{0E9E4E60-6F4E-42D5-9505-0193C2ADA3C1}" type="parTrans" cxnId="{B187F080-CEB4-4B4C-A4B3-4FD7A65E8630}">
      <dgm:prSet/>
      <dgm:spPr/>
    </dgm:pt>
    <dgm:pt modelId="{14907FA6-051B-48E7-994D-A60782D2B2D9}" type="sibTrans" cxnId="{B187F080-CEB4-4B4C-A4B3-4FD7A65E8630}">
      <dgm:prSet/>
      <dgm:spPr/>
    </dgm:pt>
    <dgm:pt modelId="{65F23B3D-7C80-407D-BA3C-378F449CE5FB}">
      <dgm:prSet phldr="0"/>
      <dgm:spPr/>
      <dgm:t>
        <a:bodyPr/>
        <a:lstStyle/>
        <a:p>
          <a:pPr rtl="0">
            <a:lnSpc>
              <a:spcPct val="100000"/>
            </a:lnSpc>
          </a:pPr>
          <a:r>
            <a:rPr lang="en-US" b="1" dirty="0">
              <a:latin typeface="Times New Roman"/>
              <a:cs typeface="Times New Roman"/>
            </a:rPr>
            <a:t>Basic Concepts of Sensor Side Coding</a:t>
          </a:r>
        </a:p>
      </dgm:t>
    </dgm:pt>
    <dgm:pt modelId="{669C0A16-8751-477F-95D2-3B1B9378DF96}" type="parTrans" cxnId="{D3A95914-9731-4C22-BAD5-3C565F001D58}">
      <dgm:prSet/>
      <dgm:spPr/>
    </dgm:pt>
    <dgm:pt modelId="{8D3738E2-460F-4A20-B29B-858CF136E89F}" type="sibTrans" cxnId="{D3A95914-9731-4C22-BAD5-3C565F001D58}">
      <dgm:prSet/>
      <dgm:spPr/>
    </dgm:pt>
    <dgm:pt modelId="{F08A6A74-E1D6-4884-9F24-E15065FEE5A3}">
      <dgm:prSet phldr="0"/>
      <dgm:spPr/>
      <dgm:t>
        <a:bodyPr/>
        <a:lstStyle/>
        <a:p>
          <a:pPr rtl="0">
            <a:lnSpc>
              <a:spcPct val="100000"/>
            </a:lnSpc>
          </a:pPr>
          <a:r>
            <a:rPr lang="en-US" b="1" dirty="0">
              <a:latin typeface="Times New Roman"/>
              <a:cs typeface="Times New Roman"/>
            </a:rPr>
            <a:t>Digital Camera Formulation</a:t>
          </a:r>
        </a:p>
      </dgm:t>
    </dgm:pt>
    <dgm:pt modelId="{FB08C337-FFF4-4E94-8DBC-DF0652B6974B}" type="parTrans" cxnId="{DA24DD83-09C9-43BD-A8FC-7734ADFE21F7}">
      <dgm:prSet/>
      <dgm:spPr/>
    </dgm:pt>
    <dgm:pt modelId="{B5F43B59-7BC1-45CF-9B26-CCFF17D613E7}" type="sibTrans" cxnId="{DA24DD83-09C9-43BD-A8FC-7734ADFE21F7}">
      <dgm:prSet/>
      <dgm:spPr/>
    </dgm:pt>
    <dgm:pt modelId="{F8495463-8CDD-4098-9625-E550D72BBADC}" type="pres">
      <dgm:prSet presAssocID="{2940BAE0-B7F7-4CDE-B0F9-F6A2B8ADADFC}" presName="diagram" presStyleCnt="0">
        <dgm:presLayoutVars>
          <dgm:chPref val="1"/>
          <dgm:dir/>
          <dgm:animOne val="branch"/>
          <dgm:animLvl val="lvl"/>
          <dgm:resizeHandles/>
        </dgm:presLayoutVars>
      </dgm:prSet>
      <dgm:spPr/>
      <dgm:t>
        <a:bodyPr/>
        <a:lstStyle/>
        <a:p>
          <a:endParaRPr lang="en-US"/>
        </a:p>
      </dgm:t>
    </dgm:pt>
    <dgm:pt modelId="{476CB8B4-C17F-44AF-8674-18782FC7F1FD}" type="pres">
      <dgm:prSet presAssocID="{637591A1-4B54-4111-958B-C508D949AE85}" presName="root" presStyleCnt="0"/>
      <dgm:spPr/>
    </dgm:pt>
    <dgm:pt modelId="{B6F0194F-C00A-4165-9EE7-44E007DB3448}" type="pres">
      <dgm:prSet presAssocID="{637591A1-4B54-4111-958B-C508D949AE85}" presName="rootComposite" presStyleCnt="0"/>
      <dgm:spPr/>
    </dgm:pt>
    <dgm:pt modelId="{6C93DA98-D170-4577-AE79-4D0A8743F259}" type="pres">
      <dgm:prSet presAssocID="{637591A1-4B54-4111-958B-C508D949AE85}" presName="rootText" presStyleLbl="node1" presStyleIdx="0" presStyleCnt="7"/>
      <dgm:spPr/>
      <dgm:t>
        <a:bodyPr/>
        <a:lstStyle/>
        <a:p>
          <a:endParaRPr lang="en-US"/>
        </a:p>
      </dgm:t>
    </dgm:pt>
    <dgm:pt modelId="{BE2BF425-A431-4102-B93C-B1914070E20A}" type="pres">
      <dgm:prSet presAssocID="{637591A1-4B54-4111-958B-C508D949AE85}" presName="rootConnector" presStyleLbl="node1" presStyleIdx="0" presStyleCnt="7"/>
      <dgm:spPr/>
      <dgm:t>
        <a:bodyPr/>
        <a:lstStyle/>
        <a:p>
          <a:endParaRPr lang="en-US"/>
        </a:p>
      </dgm:t>
    </dgm:pt>
    <dgm:pt modelId="{BE5C8B73-F064-4517-9A5C-0A07FCE7FD54}" type="pres">
      <dgm:prSet presAssocID="{637591A1-4B54-4111-958B-C508D949AE85}" presName="childShape" presStyleCnt="0"/>
      <dgm:spPr/>
    </dgm:pt>
    <dgm:pt modelId="{1224D454-86F4-4BA9-BE2A-E3FC07BAC8A7}" type="pres">
      <dgm:prSet presAssocID="{98D7C939-28DA-4231-8B68-ACF8EA1577EF}" presName="Name13" presStyleLbl="parChTrans1D2" presStyleIdx="0" presStyleCnt="19"/>
      <dgm:spPr/>
      <dgm:t>
        <a:bodyPr/>
        <a:lstStyle/>
        <a:p>
          <a:endParaRPr lang="en-US"/>
        </a:p>
      </dgm:t>
    </dgm:pt>
    <dgm:pt modelId="{B667FC39-8B27-4CC7-AAC6-C9DA06152A4C}" type="pres">
      <dgm:prSet presAssocID="{FEFC8C61-B8D0-46E0-8E80-A0114AFBF6D6}" presName="childText" presStyleLbl="bgAcc1" presStyleIdx="0" presStyleCnt="19">
        <dgm:presLayoutVars>
          <dgm:bulletEnabled val="1"/>
        </dgm:presLayoutVars>
      </dgm:prSet>
      <dgm:spPr/>
      <dgm:t>
        <a:bodyPr/>
        <a:lstStyle/>
        <a:p>
          <a:endParaRPr lang="en-US"/>
        </a:p>
      </dgm:t>
    </dgm:pt>
    <dgm:pt modelId="{D4A52D00-4B9C-464E-9CE4-780F8AD43F3A}" type="pres">
      <dgm:prSet presAssocID="{F66ECCCC-1438-49DB-B499-7A4B8C251C58}" presName="Name13" presStyleLbl="parChTrans1D2" presStyleIdx="1" presStyleCnt="19"/>
      <dgm:spPr/>
    </dgm:pt>
    <dgm:pt modelId="{459B7987-5A83-4E7D-B643-09B7988F1773}" type="pres">
      <dgm:prSet presAssocID="{461E295B-1571-4EED-B458-464A731F03D2}" presName="childText" presStyleLbl="bgAcc1" presStyleIdx="1" presStyleCnt="19">
        <dgm:presLayoutVars>
          <dgm:bulletEnabled val="1"/>
        </dgm:presLayoutVars>
      </dgm:prSet>
      <dgm:spPr/>
      <dgm:t>
        <a:bodyPr/>
        <a:lstStyle/>
        <a:p>
          <a:endParaRPr lang="en-US"/>
        </a:p>
      </dgm:t>
    </dgm:pt>
    <dgm:pt modelId="{832E0028-94D9-45B1-966C-B2BBC9FA1321}" type="pres">
      <dgm:prSet presAssocID="{BE337558-EABC-43CF-AC19-228DA4B3DA40}" presName="root" presStyleCnt="0"/>
      <dgm:spPr/>
    </dgm:pt>
    <dgm:pt modelId="{97DC7054-1F0F-4382-B71B-0A0CA5A7B680}" type="pres">
      <dgm:prSet presAssocID="{BE337558-EABC-43CF-AC19-228DA4B3DA40}" presName="rootComposite" presStyleCnt="0"/>
      <dgm:spPr/>
    </dgm:pt>
    <dgm:pt modelId="{B030E09C-9335-4FBD-A8F9-EEF28A6DBF13}" type="pres">
      <dgm:prSet presAssocID="{BE337558-EABC-43CF-AC19-228DA4B3DA40}" presName="rootText" presStyleLbl="node1" presStyleIdx="1" presStyleCnt="7"/>
      <dgm:spPr/>
      <dgm:t>
        <a:bodyPr/>
        <a:lstStyle/>
        <a:p>
          <a:endParaRPr lang="en-US"/>
        </a:p>
      </dgm:t>
    </dgm:pt>
    <dgm:pt modelId="{99BE15F2-A304-40E2-8AB1-305FC12EF318}" type="pres">
      <dgm:prSet presAssocID="{BE337558-EABC-43CF-AC19-228DA4B3DA40}" presName="rootConnector" presStyleLbl="node1" presStyleIdx="1" presStyleCnt="7"/>
      <dgm:spPr/>
      <dgm:t>
        <a:bodyPr/>
        <a:lstStyle/>
        <a:p>
          <a:endParaRPr lang="en-US"/>
        </a:p>
      </dgm:t>
    </dgm:pt>
    <dgm:pt modelId="{B7F89D55-C1B5-47B6-813A-E38447CDC8DA}" type="pres">
      <dgm:prSet presAssocID="{BE337558-EABC-43CF-AC19-228DA4B3DA40}" presName="childShape" presStyleCnt="0"/>
      <dgm:spPr/>
    </dgm:pt>
    <dgm:pt modelId="{C0C01E01-1783-433C-93AC-352916C01509}" type="pres">
      <dgm:prSet presAssocID="{BAC40B56-D5AF-4BA3-97F1-50F889529A50}" presName="Name13" presStyleLbl="parChTrans1D2" presStyleIdx="2" presStyleCnt="19"/>
      <dgm:spPr/>
    </dgm:pt>
    <dgm:pt modelId="{3B0E8A27-DA72-4F58-892E-0C463A3D58E4}" type="pres">
      <dgm:prSet presAssocID="{73BB6C7D-EA62-465F-86EF-00AEC461E4D6}" presName="childText" presStyleLbl="bgAcc1" presStyleIdx="2" presStyleCnt="19">
        <dgm:presLayoutVars>
          <dgm:bulletEnabled val="1"/>
        </dgm:presLayoutVars>
      </dgm:prSet>
      <dgm:spPr/>
      <dgm:t>
        <a:bodyPr/>
        <a:lstStyle/>
        <a:p>
          <a:endParaRPr lang="en-US"/>
        </a:p>
      </dgm:t>
    </dgm:pt>
    <dgm:pt modelId="{A47E8A09-1A7D-4C5E-AFF0-F70194E9FE0D}" type="pres">
      <dgm:prSet presAssocID="{AC6E4C47-E2B4-4C62-8CC2-50CEBEFF8982}" presName="Name13" presStyleLbl="parChTrans1D2" presStyleIdx="3" presStyleCnt="19"/>
      <dgm:spPr/>
    </dgm:pt>
    <dgm:pt modelId="{18292E4B-7EF4-4DCE-87B7-8DEEFE51F962}" type="pres">
      <dgm:prSet presAssocID="{DFE8BA42-569E-4580-9F74-B20F9921413D}" presName="childText" presStyleLbl="bgAcc1" presStyleIdx="3" presStyleCnt="19">
        <dgm:presLayoutVars>
          <dgm:bulletEnabled val="1"/>
        </dgm:presLayoutVars>
      </dgm:prSet>
      <dgm:spPr/>
      <dgm:t>
        <a:bodyPr/>
        <a:lstStyle/>
        <a:p>
          <a:endParaRPr lang="en-US"/>
        </a:p>
      </dgm:t>
    </dgm:pt>
    <dgm:pt modelId="{9997EBAA-F35C-46CD-828F-27282BB6E899}" type="pres">
      <dgm:prSet presAssocID="{7414C5BD-9668-44E4-9568-368D159CF2C2}" presName="Name13" presStyleLbl="parChTrans1D2" presStyleIdx="4" presStyleCnt="19"/>
      <dgm:spPr/>
    </dgm:pt>
    <dgm:pt modelId="{3D91757D-260A-426B-B7B8-2B04643C8029}" type="pres">
      <dgm:prSet presAssocID="{43A1D204-51C1-4C52-B7F5-D306CFAB972B}" presName="childText" presStyleLbl="bgAcc1" presStyleIdx="4" presStyleCnt="19">
        <dgm:presLayoutVars>
          <dgm:bulletEnabled val="1"/>
        </dgm:presLayoutVars>
      </dgm:prSet>
      <dgm:spPr/>
      <dgm:t>
        <a:bodyPr/>
        <a:lstStyle/>
        <a:p>
          <a:endParaRPr lang="en-US"/>
        </a:p>
      </dgm:t>
    </dgm:pt>
    <dgm:pt modelId="{05514F05-0130-4C6A-B2E3-EFDA3EE3ACDF}" type="pres">
      <dgm:prSet presAssocID="{FB08C337-FFF4-4E94-8DBC-DF0652B6974B}" presName="Name13" presStyleLbl="parChTrans1D2" presStyleIdx="5" presStyleCnt="19"/>
      <dgm:spPr/>
    </dgm:pt>
    <dgm:pt modelId="{A9169861-BCFD-4AE8-BE57-647E991C7F75}" type="pres">
      <dgm:prSet presAssocID="{F08A6A74-E1D6-4884-9F24-E15065FEE5A3}" presName="childText" presStyleLbl="bgAcc1" presStyleIdx="5" presStyleCnt="19">
        <dgm:presLayoutVars>
          <dgm:bulletEnabled val="1"/>
        </dgm:presLayoutVars>
      </dgm:prSet>
      <dgm:spPr/>
      <dgm:t>
        <a:bodyPr/>
        <a:lstStyle/>
        <a:p>
          <a:endParaRPr lang="en-US"/>
        </a:p>
      </dgm:t>
    </dgm:pt>
    <dgm:pt modelId="{18F2BAA0-6D82-4CC9-9EFA-7884B86271BC}" type="pres">
      <dgm:prSet presAssocID="{A396812E-E0F9-4E87-9712-A40B8CCEA75F}" presName="root" presStyleCnt="0"/>
      <dgm:spPr/>
    </dgm:pt>
    <dgm:pt modelId="{620A10A4-520A-4932-AE00-4629E99A8F6B}" type="pres">
      <dgm:prSet presAssocID="{A396812E-E0F9-4E87-9712-A40B8CCEA75F}" presName="rootComposite" presStyleCnt="0"/>
      <dgm:spPr/>
    </dgm:pt>
    <dgm:pt modelId="{28B11718-EACF-40E0-A2B9-2EA288741001}" type="pres">
      <dgm:prSet presAssocID="{A396812E-E0F9-4E87-9712-A40B8CCEA75F}" presName="rootText" presStyleLbl="node1" presStyleIdx="2" presStyleCnt="7"/>
      <dgm:spPr/>
      <dgm:t>
        <a:bodyPr/>
        <a:lstStyle/>
        <a:p>
          <a:endParaRPr lang="en-US"/>
        </a:p>
      </dgm:t>
    </dgm:pt>
    <dgm:pt modelId="{4B396A7E-A660-45C7-91A4-E71543E6392E}" type="pres">
      <dgm:prSet presAssocID="{A396812E-E0F9-4E87-9712-A40B8CCEA75F}" presName="rootConnector" presStyleLbl="node1" presStyleIdx="2" presStyleCnt="7"/>
      <dgm:spPr/>
      <dgm:t>
        <a:bodyPr/>
        <a:lstStyle/>
        <a:p>
          <a:endParaRPr lang="en-US"/>
        </a:p>
      </dgm:t>
    </dgm:pt>
    <dgm:pt modelId="{DCABF25C-2739-4942-ADF1-1770DAE90679}" type="pres">
      <dgm:prSet presAssocID="{A396812E-E0F9-4E87-9712-A40B8CCEA75F}" presName="childShape" presStyleCnt="0"/>
      <dgm:spPr/>
    </dgm:pt>
    <dgm:pt modelId="{FEA49414-3E32-4AB7-892E-8141F4F81CF7}" type="pres">
      <dgm:prSet presAssocID="{93D94253-1D58-444B-B8B0-E70DBE32B650}" presName="Name13" presStyleLbl="parChTrans1D2" presStyleIdx="6" presStyleCnt="19"/>
      <dgm:spPr/>
    </dgm:pt>
    <dgm:pt modelId="{1396486E-C814-4474-8B1D-5ED4EB6EB657}" type="pres">
      <dgm:prSet presAssocID="{26B15EC0-82A0-419E-8411-EFB5C7518C48}" presName="childText" presStyleLbl="bgAcc1" presStyleIdx="6" presStyleCnt="19">
        <dgm:presLayoutVars>
          <dgm:bulletEnabled val="1"/>
        </dgm:presLayoutVars>
      </dgm:prSet>
      <dgm:spPr/>
      <dgm:t>
        <a:bodyPr/>
        <a:lstStyle/>
        <a:p>
          <a:endParaRPr lang="en-US"/>
        </a:p>
      </dgm:t>
    </dgm:pt>
    <dgm:pt modelId="{4A35DE80-23D0-4D75-BAC0-39848459E41A}" type="pres">
      <dgm:prSet presAssocID="{9742D1DD-16CC-4357-B18B-A8A6B73EFC9D}" presName="root" presStyleCnt="0"/>
      <dgm:spPr/>
    </dgm:pt>
    <dgm:pt modelId="{9680E0EA-ADF0-41B5-A7CD-4DCFDFC293C0}" type="pres">
      <dgm:prSet presAssocID="{9742D1DD-16CC-4357-B18B-A8A6B73EFC9D}" presName="rootComposite" presStyleCnt="0"/>
      <dgm:spPr/>
    </dgm:pt>
    <dgm:pt modelId="{8A4D6A2D-1D41-4877-B6B6-3493C2194D4E}" type="pres">
      <dgm:prSet presAssocID="{9742D1DD-16CC-4357-B18B-A8A6B73EFC9D}" presName="rootText" presStyleLbl="node1" presStyleIdx="3" presStyleCnt="7"/>
      <dgm:spPr/>
      <dgm:t>
        <a:bodyPr/>
        <a:lstStyle/>
        <a:p>
          <a:endParaRPr lang="en-US"/>
        </a:p>
      </dgm:t>
    </dgm:pt>
    <dgm:pt modelId="{7CEF757E-3523-4A12-A75F-64E1D8AAAFC9}" type="pres">
      <dgm:prSet presAssocID="{9742D1DD-16CC-4357-B18B-A8A6B73EFC9D}" presName="rootConnector" presStyleLbl="node1" presStyleIdx="3" presStyleCnt="7"/>
      <dgm:spPr/>
      <dgm:t>
        <a:bodyPr/>
        <a:lstStyle/>
        <a:p>
          <a:endParaRPr lang="en-US"/>
        </a:p>
      </dgm:t>
    </dgm:pt>
    <dgm:pt modelId="{05366F3D-2BB3-46EA-8B9B-AEAFE6ABE9E9}" type="pres">
      <dgm:prSet presAssocID="{9742D1DD-16CC-4357-B18B-A8A6B73EFC9D}" presName="childShape" presStyleCnt="0"/>
      <dgm:spPr/>
    </dgm:pt>
    <dgm:pt modelId="{209A966A-6748-4F28-A0B8-996E3E95BC00}" type="pres">
      <dgm:prSet presAssocID="{416E83C5-6192-4BC7-8FD0-6527484DC33C}" presName="Name13" presStyleLbl="parChTrans1D2" presStyleIdx="7" presStyleCnt="19"/>
      <dgm:spPr/>
    </dgm:pt>
    <dgm:pt modelId="{3E221F2B-A94A-4BCA-BC38-A20CADC4F546}" type="pres">
      <dgm:prSet presAssocID="{C81A7D56-133C-462F-A35D-043015E49115}" presName="childText" presStyleLbl="bgAcc1" presStyleIdx="7" presStyleCnt="19">
        <dgm:presLayoutVars>
          <dgm:bulletEnabled val="1"/>
        </dgm:presLayoutVars>
      </dgm:prSet>
      <dgm:spPr/>
      <dgm:t>
        <a:bodyPr/>
        <a:lstStyle/>
        <a:p>
          <a:endParaRPr lang="en-US"/>
        </a:p>
      </dgm:t>
    </dgm:pt>
    <dgm:pt modelId="{977C6B6D-375B-4C27-9245-8D1A7ECF1B4B}" type="pres">
      <dgm:prSet presAssocID="{3E909F8C-6D85-4AC3-B6CD-E2431697A84B}" presName="Name13" presStyleLbl="parChTrans1D2" presStyleIdx="8" presStyleCnt="19"/>
      <dgm:spPr/>
    </dgm:pt>
    <dgm:pt modelId="{25C2E0E4-FAD4-4C35-B7E4-5FAE9493B806}" type="pres">
      <dgm:prSet presAssocID="{F5540C71-0866-4C6F-80EB-B9D90563CABD}" presName="childText" presStyleLbl="bgAcc1" presStyleIdx="8" presStyleCnt="19">
        <dgm:presLayoutVars>
          <dgm:bulletEnabled val="1"/>
        </dgm:presLayoutVars>
      </dgm:prSet>
      <dgm:spPr/>
      <dgm:t>
        <a:bodyPr/>
        <a:lstStyle/>
        <a:p>
          <a:endParaRPr lang="en-US"/>
        </a:p>
      </dgm:t>
    </dgm:pt>
    <dgm:pt modelId="{CF342AB0-AC0F-4025-ADC3-F60EFF868B29}" type="pres">
      <dgm:prSet presAssocID="{D3289F2A-6C12-4BCD-A29F-4B100D53AA2D}" presName="Name13" presStyleLbl="parChTrans1D2" presStyleIdx="9" presStyleCnt="19"/>
      <dgm:spPr/>
    </dgm:pt>
    <dgm:pt modelId="{8D087EE4-34CE-4D2E-BEA7-3D27438A1011}" type="pres">
      <dgm:prSet presAssocID="{E263D729-8603-48C0-B67E-36770FD914E1}" presName="childText" presStyleLbl="bgAcc1" presStyleIdx="9" presStyleCnt="19">
        <dgm:presLayoutVars>
          <dgm:bulletEnabled val="1"/>
        </dgm:presLayoutVars>
      </dgm:prSet>
      <dgm:spPr/>
      <dgm:t>
        <a:bodyPr/>
        <a:lstStyle/>
        <a:p>
          <a:endParaRPr lang="en-US"/>
        </a:p>
      </dgm:t>
    </dgm:pt>
    <dgm:pt modelId="{71400798-40C7-4DC3-BE76-F2D761C2C0CD}" type="pres">
      <dgm:prSet presAssocID="{EE26B704-EFA2-4445-B7E6-8E1B0902E3CB}" presName="root" presStyleCnt="0"/>
      <dgm:spPr/>
    </dgm:pt>
    <dgm:pt modelId="{88CD5721-1D21-4D10-9CDB-1385AFA82737}" type="pres">
      <dgm:prSet presAssocID="{EE26B704-EFA2-4445-B7E6-8E1B0902E3CB}" presName="rootComposite" presStyleCnt="0"/>
      <dgm:spPr/>
    </dgm:pt>
    <dgm:pt modelId="{3B699176-BB04-4472-B2FB-9AB5333819FE}" type="pres">
      <dgm:prSet presAssocID="{EE26B704-EFA2-4445-B7E6-8E1B0902E3CB}" presName="rootText" presStyleLbl="node1" presStyleIdx="4" presStyleCnt="7"/>
      <dgm:spPr/>
      <dgm:t>
        <a:bodyPr/>
        <a:lstStyle/>
        <a:p>
          <a:endParaRPr lang="en-US"/>
        </a:p>
      </dgm:t>
    </dgm:pt>
    <dgm:pt modelId="{4FDB2A4E-840D-46D6-A657-7F7F556E4C0E}" type="pres">
      <dgm:prSet presAssocID="{EE26B704-EFA2-4445-B7E6-8E1B0902E3CB}" presName="rootConnector" presStyleLbl="node1" presStyleIdx="4" presStyleCnt="7"/>
      <dgm:spPr/>
      <dgm:t>
        <a:bodyPr/>
        <a:lstStyle/>
        <a:p>
          <a:endParaRPr lang="en-US"/>
        </a:p>
      </dgm:t>
    </dgm:pt>
    <dgm:pt modelId="{A9BBCAEA-9581-447B-88F4-ED1DC0E9A27A}" type="pres">
      <dgm:prSet presAssocID="{EE26B704-EFA2-4445-B7E6-8E1B0902E3CB}" presName="childShape" presStyleCnt="0"/>
      <dgm:spPr/>
    </dgm:pt>
    <dgm:pt modelId="{DB53EFBF-CEEF-454B-A65A-D6EC93D398F0}" type="pres">
      <dgm:prSet presAssocID="{0E9E4E60-6F4E-42D5-9505-0193C2ADA3C1}" presName="Name13" presStyleLbl="parChTrans1D2" presStyleIdx="10" presStyleCnt="19"/>
      <dgm:spPr/>
    </dgm:pt>
    <dgm:pt modelId="{1CAC1B0A-F80B-4DA3-BCD7-A26C2891624B}" type="pres">
      <dgm:prSet presAssocID="{9AC8BBE9-922E-4469-B35C-C024C90C9D8C}" presName="childText" presStyleLbl="bgAcc1" presStyleIdx="10" presStyleCnt="19">
        <dgm:presLayoutVars>
          <dgm:bulletEnabled val="1"/>
        </dgm:presLayoutVars>
      </dgm:prSet>
      <dgm:spPr/>
      <dgm:t>
        <a:bodyPr/>
        <a:lstStyle/>
        <a:p>
          <a:endParaRPr lang="en-US"/>
        </a:p>
      </dgm:t>
    </dgm:pt>
    <dgm:pt modelId="{C938D869-06E9-42C7-A912-CFEC1A43BC45}" type="pres">
      <dgm:prSet presAssocID="{A1A3465F-B291-4886-829C-9FA51EE8E78A}" presName="Name13" presStyleLbl="parChTrans1D2" presStyleIdx="11" presStyleCnt="19"/>
      <dgm:spPr/>
    </dgm:pt>
    <dgm:pt modelId="{16C02778-699C-4BCB-8F06-C24F048ECCD0}" type="pres">
      <dgm:prSet presAssocID="{3E9CB04D-1DA7-4DB0-B7E7-08245C136CA5}" presName="childText" presStyleLbl="bgAcc1" presStyleIdx="11" presStyleCnt="19">
        <dgm:presLayoutVars>
          <dgm:bulletEnabled val="1"/>
        </dgm:presLayoutVars>
      </dgm:prSet>
      <dgm:spPr/>
      <dgm:t>
        <a:bodyPr/>
        <a:lstStyle/>
        <a:p>
          <a:endParaRPr lang="en-US"/>
        </a:p>
      </dgm:t>
    </dgm:pt>
    <dgm:pt modelId="{FF61A15B-5C76-4D8E-954B-C3D9A34DB7CC}" type="pres">
      <dgm:prSet presAssocID="{80B14005-93F2-43D7-989C-753C86234DB1}" presName="Name13" presStyleLbl="parChTrans1D2" presStyleIdx="12" presStyleCnt="19"/>
      <dgm:spPr/>
    </dgm:pt>
    <dgm:pt modelId="{46661729-D6CB-4FCF-89DC-507450EF0B28}" type="pres">
      <dgm:prSet presAssocID="{635D842B-6445-41E7-9194-F4A15406E250}" presName="childText" presStyleLbl="bgAcc1" presStyleIdx="12" presStyleCnt="19">
        <dgm:presLayoutVars>
          <dgm:bulletEnabled val="1"/>
        </dgm:presLayoutVars>
      </dgm:prSet>
      <dgm:spPr/>
      <dgm:t>
        <a:bodyPr/>
        <a:lstStyle/>
        <a:p>
          <a:endParaRPr lang="en-US"/>
        </a:p>
      </dgm:t>
    </dgm:pt>
    <dgm:pt modelId="{4978AA5A-0DB9-46ED-8FC9-820034337F6F}" type="pres">
      <dgm:prSet presAssocID="{50D0E2FC-FAB4-4485-962B-3774496C0F21}" presName="Name13" presStyleLbl="parChTrans1D2" presStyleIdx="13" presStyleCnt="19"/>
      <dgm:spPr/>
    </dgm:pt>
    <dgm:pt modelId="{2DC4C299-7ED5-4123-8D65-CD4E02CAAB2E}" type="pres">
      <dgm:prSet presAssocID="{FF6B9C4E-01D9-4A09-B540-58AB2D9CC5A2}" presName="childText" presStyleLbl="bgAcc1" presStyleIdx="13" presStyleCnt="19">
        <dgm:presLayoutVars>
          <dgm:bulletEnabled val="1"/>
        </dgm:presLayoutVars>
      </dgm:prSet>
      <dgm:spPr/>
      <dgm:t>
        <a:bodyPr/>
        <a:lstStyle/>
        <a:p>
          <a:endParaRPr lang="en-US"/>
        </a:p>
      </dgm:t>
    </dgm:pt>
    <dgm:pt modelId="{399E0F0B-E4A7-48C0-891E-11F4C381AFD7}" type="pres">
      <dgm:prSet presAssocID="{6B1318B1-7D17-431F-B709-95B75D4B6C5A}" presName="root" presStyleCnt="0"/>
      <dgm:spPr/>
    </dgm:pt>
    <dgm:pt modelId="{FA557C1F-E6FF-4D65-BFEC-9471FDBD7F0A}" type="pres">
      <dgm:prSet presAssocID="{6B1318B1-7D17-431F-B709-95B75D4B6C5A}" presName="rootComposite" presStyleCnt="0"/>
      <dgm:spPr/>
    </dgm:pt>
    <dgm:pt modelId="{E51B0EBD-4ECD-4F12-8137-490865450142}" type="pres">
      <dgm:prSet presAssocID="{6B1318B1-7D17-431F-B709-95B75D4B6C5A}" presName="rootText" presStyleLbl="node1" presStyleIdx="5" presStyleCnt="7"/>
      <dgm:spPr/>
      <dgm:t>
        <a:bodyPr/>
        <a:lstStyle/>
        <a:p>
          <a:endParaRPr lang="en-US"/>
        </a:p>
      </dgm:t>
    </dgm:pt>
    <dgm:pt modelId="{94F4CEEF-1896-4F4D-8DA2-75727737AE74}" type="pres">
      <dgm:prSet presAssocID="{6B1318B1-7D17-431F-B709-95B75D4B6C5A}" presName="rootConnector" presStyleLbl="node1" presStyleIdx="5" presStyleCnt="7"/>
      <dgm:spPr/>
      <dgm:t>
        <a:bodyPr/>
        <a:lstStyle/>
        <a:p>
          <a:endParaRPr lang="en-US"/>
        </a:p>
      </dgm:t>
    </dgm:pt>
    <dgm:pt modelId="{72DDC77D-8E5C-41D9-B2BF-8FDA97635414}" type="pres">
      <dgm:prSet presAssocID="{6B1318B1-7D17-431F-B709-95B75D4B6C5A}" presName="childShape" presStyleCnt="0"/>
      <dgm:spPr/>
    </dgm:pt>
    <dgm:pt modelId="{BC0CEBCA-8E8D-4C13-9ABE-B9F246BB7B8A}" type="pres">
      <dgm:prSet presAssocID="{669C0A16-8751-477F-95D2-3B1B9378DF96}" presName="Name13" presStyleLbl="parChTrans1D2" presStyleIdx="14" presStyleCnt="19"/>
      <dgm:spPr/>
    </dgm:pt>
    <dgm:pt modelId="{55B976F7-1404-4E2C-B366-C1D9C61BBF35}" type="pres">
      <dgm:prSet presAssocID="{65F23B3D-7C80-407D-BA3C-378F449CE5FB}" presName="childText" presStyleLbl="bgAcc1" presStyleIdx="14" presStyleCnt="19">
        <dgm:presLayoutVars>
          <dgm:bulletEnabled val="1"/>
        </dgm:presLayoutVars>
      </dgm:prSet>
      <dgm:spPr/>
      <dgm:t>
        <a:bodyPr/>
        <a:lstStyle/>
        <a:p>
          <a:endParaRPr lang="en-US"/>
        </a:p>
      </dgm:t>
    </dgm:pt>
    <dgm:pt modelId="{A019FDE7-BE2C-4410-B8D1-11CFFE138B94}" type="pres">
      <dgm:prSet presAssocID="{D9FF34D0-9560-451A-B589-BDA952F724A2}" presName="Name13" presStyleLbl="parChTrans1D2" presStyleIdx="15" presStyleCnt="19"/>
      <dgm:spPr/>
    </dgm:pt>
    <dgm:pt modelId="{465A8B0F-5CA7-4736-AEB1-7D24FDADF0B2}" type="pres">
      <dgm:prSet presAssocID="{BB37B856-F4D8-420A-B26A-DD625785C865}" presName="childText" presStyleLbl="bgAcc1" presStyleIdx="15" presStyleCnt="19">
        <dgm:presLayoutVars>
          <dgm:bulletEnabled val="1"/>
        </dgm:presLayoutVars>
      </dgm:prSet>
      <dgm:spPr/>
      <dgm:t>
        <a:bodyPr/>
        <a:lstStyle/>
        <a:p>
          <a:endParaRPr lang="en-US"/>
        </a:p>
      </dgm:t>
    </dgm:pt>
    <dgm:pt modelId="{64335659-95D0-4E2B-866D-BCFA200BAF77}" type="pres">
      <dgm:prSet presAssocID="{C6D6696A-CF6F-40C0-B4EF-9D7CA42CDD77}" presName="Name13" presStyleLbl="parChTrans1D2" presStyleIdx="16" presStyleCnt="19"/>
      <dgm:spPr/>
    </dgm:pt>
    <dgm:pt modelId="{0A99401A-D9B6-49BF-A68E-0DFBA7AE1CC7}" type="pres">
      <dgm:prSet presAssocID="{F2B54968-036A-48B5-9C32-907A01524B85}" presName="childText" presStyleLbl="bgAcc1" presStyleIdx="16" presStyleCnt="19">
        <dgm:presLayoutVars>
          <dgm:bulletEnabled val="1"/>
        </dgm:presLayoutVars>
      </dgm:prSet>
      <dgm:spPr/>
      <dgm:t>
        <a:bodyPr/>
        <a:lstStyle/>
        <a:p>
          <a:endParaRPr lang="en-US"/>
        </a:p>
      </dgm:t>
    </dgm:pt>
    <dgm:pt modelId="{ED3317BF-84F0-412D-B9F3-71B5E4E36025}" type="pres">
      <dgm:prSet presAssocID="{0CF68B23-E268-4BC5-A046-F182D542BA57}" presName="root" presStyleCnt="0"/>
      <dgm:spPr/>
    </dgm:pt>
    <dgm:pt modelId="{E4388E84-CABA-4775-8C44-DDF06FFE8B75}" type="pres">
      <dgm:prSet presAssocID="{0CF68B23-E268-4BC5-A046-F182D542BA57}" presName="rootComposite" presStyleCnt="0"/>
      <dgm:spPr/>
    </dgm:pt>
    <dgm:pt modelId="{7C5BAD8A-C135-4DA9-8738-C017ADF32A90}" type="pres">
      <dgm:prSet presAssocID="{0CF68B23-E268-4BC5-A046-F182D542BA57}" presName="rootText" presStyleLbl="node1" presStyleIdx="6" presStyleCnt="7"/>
      <dgm:spPr/>
      <dgm:t>
        <a:bodyPr/>
        <a:lstStyle/>
        <a:p>
          <a:endParaRPr lang="en-US"/>
        </a:p>
      </dgm:t>
    </dgm:pt>
    <dgm:pt modelId="{CCA7833F-2588-42A7-A291-4293987BBA4B}" type="pres">
      <dgm:prSet presAssocID="{0CF68B23-E268-4BC5-A046-F182D542BA57}" presName="rootConnector" presStyleLbl="node1" presStyleIdx="6" presStyleCnt="7"/>
      <dgm:spPr/>
      <dgm:t>
        <a:bodyPr/>
        <a:lstStyle/>
        <a:p>
          <a:endParaRPr lang="en-US"/>
        </a:p>
      </dgm:t>
    </dgm:pt>
    <dgm:pt modelId="{340EAF7B-2CE1-4DC5-9CEE-DE5CC7DD57D3}" type="pres">
      <dgm:prSet presAssocID="{0CF68B23-E268-4BC5-A046-F182D542BA57}" presName="childShape" presStyleCnt="0"/>
      <dgm:spPr/>
    </dgm:pt>
    <dgm:pt modelId="{4C384ED6-26E1-46C3-AECC-CC4E5EBC02B8}" type="pres">
      <dgm:prSet presAssocID="{F03AEBD7-69C3-41A8-AA9E-B14A4F1BB218}" presName="Name13" presStyleLbl="parChTrans1D2" presStyleIdx="17" presStyleCnt="19"/>
      <dgm:spPr/>
    </dgm:pt>
    <dgm:pt modelId="{5A024A51-99F5-40AC-BC91-A54E383E5FD2}" type="pres">
      <dgm:prSet presAssocID="{0AF2B97A-82CF-4EF9-A2DF-5147F04EAFAF}" presName="childText" presStyleLbl="bgAcc1" presStyleIdx="17" presStyleCnt="19">
        <dgm:presLayoutVars>
          <dgm:bulletEnabled val="1"/>
        </dgm:presLayoutVars>
      </dgm:prSet>
      <dgm:spPr/>
      <dgm:t>
        <a:bodyPr/>
        <a:lstStyle/>
        <a:p>
          <a:endParaRPr lang="en-US"/>
        </a:p>
      </dgm:t>
    </dgm:pt>
    <dgm:pt modelId="{EA752996-ADF3-4394-848C-12024117D5F1}" type="pres">
      <dgm:prSet presAssocID="{2069846A-A490-4C26-BF5B-77179BAF5C2A}" presName="Name13" presStyleLbl="parChTrans1D2" presStyleIdx="18" presStyleCnt="19"/>
      <dgm:spPr/>
    </dgm:pt>
    <dgm:pt modelId="{47A71C0A-1362-4BEA-9086-81019753B6E7}" type="pres">
      <dgm:prSet presAssocID="{3ADC644B-8B24-4DEF-B4F9-77E94CFBE406}" presName="childText" presStyleLbl="bgAcc1" presStyleIdx="18" presStyleCnt="19">
        <dgm:presLayoutVars>
          <dgm:bulletEnabled val="1"/>
        </dgm:presLayoutVars>
      </dgm:prSet>
      <dgm:spPr/>
      <dgm:t>
        <a:bodyPr/>
        <a:lstStyle/>
        <a:p>
          <a:endParaRPr lang="en-US"/>
        </a:p>
      </dgm:t>
    </dgm:pt>
  </dgm:ptLst>
  <dgm:cxnLst>
    <dgm:cxn modelId="{9AB24665-B039-4865-B4E8-34C6E2819A31}" type="presOf" srcId="{FB08C337-FFF4-4E94-8DBC-DF0652B6974B}" destId="{05514F05-0130-4C6A-B2E3-EFDA3EE3ACDF}" srcOrd="0" destOrd="0" presId="urn:microsoft.com/office/officeart/2005/8/layout/hierarchy3"/>
    <dgm:cxn modelId="{B04F77F2-9060-497D-9A9B-7C346DCB7620}" type="presOf" srcId="{50D0E2FC-FAB4-4485-962B-3774496C0F21}" destId="{4978AA5A-0DB9-46ED-8FC9-820034337F6F}" srcOrd="0" destOrd="0" presId="urn:microsoft.com/office/officeart/2005/8/layout/hierarchy3"/>
    <dgm:cxn modelId="{3568F3C2-EE74-4197-86A5-D96860213714}" type="presOf" srcId="{D9FF34D0-9560-451A-B589-BDA952F724A2}" destId="{A019FDE7-BE2C-4410-B8D1-11CFFE138B94}" srcOrd="0" destOrd="0" presId="urn:microsoft.com/office/officeart/2005/8/layout/hierarchy3"/>
    <dgm:cxn modelId="{443EBA3E-E357-445E-B4E6-2E5A0127E75D}" type="presOf" srcId="{FF6B9C4E-01D9-4A09-B540-58AB2D9CC5A2}" destId="{2DC4C299-7ED5-4123-8D65-CD4E02CAAB2E}" srcOrd="0" destOrd="0" presId="urn:microsoft.com/office/officeart/2005/8/layout/hierarchy3"/>
    <dgm:cxn modelId="{AEEB5B17-F07B-4FDC-80AF-EA33D634376C}" type="presOf" srcId="{9AC8BBE9-922E-4469-B35C-C024C90C9D8C}" destId="{1CAC1B0A-F80B-4DA3-BCD7-A26C2891624B}" srcOrd="0" destOrd="0" presId="urn:microsoft.com/office/officeart/2005/8/layout/hierarchy3"/>
    <dgm:cxn modelId="{B40A6677-73A1-4FCD-B27A-3A20C864EDA6}" type="presOf" srcId="{EE26B704-EFA2-4445-B7E6-8E1B0902E3CB}" destId="{3B699176-BB04-4472-B2FB-9AB5333819FE}" srcOrd="0" destOrd="0" presId="urn:microsoft.com/office/officeart/2005/8/layout/hierarchy3"/>
    <dgm:cxn modelId="{736A06E8-D1EF-49EF-A5A9-DBA859325025}" srcId="{EE26B704-EFA2-4445-B7E6-8E1B0902E3CB}" destId="{FF6B9C4E-01D9-4A09-B540-58AB2D9CC5A2}" srcOrd="3" destOrd="0" parTransId="{50D0E2FC-FAB4-4485-962B-3774496C0F21}" sibTransId="{7C9C8319-FD86-4163-BCD1-68D1BAE10B31}"/>
    <dgm:cxn modelId="{597EE57C-FDAC-4ACD-84CC-6C39B1189F35}" srcId="{2940BAE0-B7F7-4CDE-B0F9-F6A2B8ADADFC}" destId="{BE337558-EABC-43CF-AC19-228DA4B3DA40}" srcOrd="1" destOrd="0" parTransId="{03862223-5652-42A2-BFDD-C04C7929FC6E}" sibTransId="{52423401-9EA2-4A40-8C25-0C39C84AE96E}"/>
    <dgm:cxn modelId="{24547862-FC7F-492E-A41D-88425169C8F7}" srcId="{6B1318B1-7D17-431F-B709-95B75D4B6C5A}" destId="{BB37B856-F4D8-420A-B26A-DD625785C865}" srcOrd="1" destOrd="0" parTransId="{D9FF34D0-9560-451A-B589-BDA952F724A2}" sibTransId="{45E03AC3-575E-4E25-B977-26EE9E38B2B4}"/>
    <dgm:cxn modelId="{E7D4D590-023E-4167-B500-EE0766D5CED4}" type="presOf" srcId="{BAC40B56-D5AF-4BA3-97F1-50F889529A50}" destId="{C0C01E01-1783-433C-93AC-352916C01509}" srcOrd="0" destOrd="0" presId="urn:microsoft.com/office/officeart/2005/8/layout/hierarchy3"/>
    <dgm:cxn modelId="{A526206F-A9FB-4C4D-9D12-90EACEE179B3}" type="presOf" srcId="{637591A1-4B54-4111-958B-C508D949AE85}" destId="{6C93DA98-D170-4577-AE79-4D0A8743F259}" srcOrd="0" destOrd="0" presId="urn:microsoft.com/office/officeart/2005/8/layout/hierarchy3"/>
    <dgm:cxn modelId="{F30599B0-D74A-4624-A078-A1DB7D1B5DD8}" type="presOf" srcId="{E263D729-8603-48C0-B67E-36770FD914E1}" destId="{8D087EE4-34CE-4D2E-BEA7-3D27438A1011}" srcOrd="0" destOrd="0" presId="urn:microsoft.com/office/officeart/2005/8/layout/hierarchy3"/>
    <dgm:cxn modelId="{A63332F6-9BCF-49D4-A912-89FAC1BAB73F}" type="presOf" srcId="{6B1318B1-7D17-431F-B709-95B75D4B6C5A}" destId="{94F4CEEF-1896-4F4D-8DA2-75727737AE74}" srcOrd="1" destOrd="0" presId="urn:microsoft.com/office/officeart/2005/8/layout/hierarchy3"/>
    <dgm:cxn modelId="{ED938B84-4FFF-42A0-9BA5-55564C70848E}" type="presOf" srcId="{A396812E-E0F9-4E87-9712-A40B8CCEA75F}" destId="{28B11718-EACF-40E0-A2B9-2EA288741001}" srcOrd="0" destOrd="0" presId="urn:microsoft.com/office/officeart/2005/8/layout/hierarchy3"/>
    <dgm:cxn modelId="{9B14F907-2671-468D-96BC-BEA7856CE08A}" type="presOf" srcId="{9742D1DD-16CC-4357-B18B-A8A6B73EFC9D}" destId="{8A4D6A2D-1D41-4877-B6B6-3493C2194D4E}" srcOrd="0" destOrd="0" presId="urn:microsoft.com/office/officeart/2005/8/layout/hierarchy3"/>
    <dgm:cxn modelId="{6DD76562-122E-4705-9738-2A1D0DEB500A}" type="presOf" srcId="{BB37B856-F4D8-420A-B26A-DD625785C865}" destId="{465A8B0F-5CA7-4736-AEB1-7D24FDADF0B2}" srcOrd="0" destOrd="0" presId="urn:microsoft.com/office/officeart/2005/8/layout/hierarchy3"/>
    <dgm:cxn modelId="{AEC1FC66-768F-4F3E-BB6B-121E0C77A8DD}" type="presOf" srcId="{0AF2B97A-82CF-4EF9-A2DF-5147F04EAFAF}" destId="{5A024A51-99F5-40AC-BC91-A54E383E5FD2}" srcOrd="0" destOrd="0" presId="urn:microsoft.com/office/officeart/2005/8/layout/hierarchy3"/>
    <dgm:cxn modelId="{E4C453EF-C3A9-41D3-B5FF-ECE379E33A54}" type="presOf" srcId="{0CF68B23-E268-4BC5-A046-F182D542BA57}" destId="{CCA7833F-2588-42A7-A291-4293987BBA4B}" srcOrd="1" destOrd="0" presId="urn:microsoft.com/office/officeart/2005/8/layout/hierarchy3"/>
    <dgm:cxn modelId="{7CC455AC-6B05-4354-859C-9CDCA52158CD}" type="presOf" srcId="{26B15EC0-82A0-419E-8411-EFB5C7518C48}" destId="{1396486E-C814-4474-8B1D-5ED4EB6EB657}" srcOrd="0" destOrd="0" presId="urn:microsoft.com/office/officeart/2005/8/layout/hierarchy3"/>
    <dgm:cxn modelId="{3A711665-75EF-4FF4-A381-9EBCF5426111}" type="presOf" srcId="{98D7C939-28DA-4231-8B68-ACF8EA1577EF}" destId="{1224D454-86F4-4BA9-BE2A-E3FC07BAC8A7}" srcOrd="0" destOrd="0" presId="urn:microsoft.com/office/officeart/2005/8/layout/hierarchy3"/>
    <dgm:cxn modelId="{6B48A309-92C8-429E-B35F-2DC5F2EF38F1}" type="presOf" srcId="{7414C5BD-9668-44E4-9568-368D159CF2C2}" destId="{9997EBAA-F35C-46CD-828F-27282BB6E899}" srcOrd="0" destOrd="0" presId="urn:microsoft.com/office/officeart/2005/8/layout/hierarchy3"/>
    <dgm:cxn modelId="{04ABECD8-2128-469D-8DE8-C946E09A223A}" type="presOf" srcId="{3E909F8C-6D85-4AC3-B6CD-E2431697A84B}" destId="{977C6B6D-375B-4C27-9245-8D1A7ECF1B4B}" srcOrd="0" destOrd="0" presId="urn:microsoft.com/office/officeart/2005/8/layout/hierarchy3"/>
    <dgm:cxn modelId="{DF90A79E-7414-4046-90E3-BE2558D789DF}" type="presOf" srcId="{AC6E4C47-E2B4-4C62-8CC2-50CEBEFF8982}" destId="{A47E8A09-1A7D-4C5E-AFF0-F70194E9FE0D}" srcOrd="0" destOrd="0" presId="urn:microsoft.com/office/officeart/2005/8/layout/hierarchy3"/>
    <dgm:cxn modelId="{3EB887B1-4A22-40BE-9BBD-D9A405835EDD}" type="presOf" srcId="{416E83C5-6192-4BC7-8FD0-6527484DC33C}" destId="{209A966A-6748-4F28-A0B8-996E3E95BC00}" srcOrd="0" destOrd="0" presId="urn:microsoft.com/office/officeart/2005/8/layout/hierarchy3"/>
    <dgm:cxn modelId="{75726751-9B5E-4E08-ABC1-6A5BE5EA8EEC}" type="presOf" srcId="{461E295B-1571-4EED-B458-464A731F03D2}" destId="{459B7987-5A83-4E7D-B643-09B7988F1773}" srcOrd="0" destOrd="0" presId="urn:microsoft.com/office/officeart/2005/8/layout/hierarchy3"/>
    <dgm:cxn modelId="{06EB4B12-463E-435B-9097-516F79654731}" srcId="{A396812E-E0F9-4E87-9712-A40B8CCEA75F}" destId="{26B15EC0-82A0-419E-8411-EFB5C7518C48}" srcOrd="0" destOrd="0" parTransId="{93D94253-1D58-444B-B8B0-E70DBE32B650}" sibTransId="{B4EB89CE-7A4B-4C3E-9F40-264752306E3A}"/>
    <dgm:cxn modelId="{D719F4C4-EEC2-4FB9-AC6D-435501A815A3}" type="presOf" srcId="{C81A7D56-133C-462F-A35D-043015E49115}" destId="{3E221F2B-A94A-4BCA-BC38-A20CADC4F546}" srcOrd="0" destOrd="0" presId="urn:microsoft.com/office/officeart/2005/8/layout/hierarchy3"/>
    <dgm:cxn modelId="{8A94565D-6BA1-4B03-A456-3784941AECF2}" srcId="{0CF68B23-E268-4BC5-A046-F182D542BA57}" destId="{3ADC644B-8B24-4DEF-B4F9-77E94CFBE406}" srcOrd="1" destOrd="0" parTransId="{2069846A-A490-4C26-BF5B-77179BAF5C2A}" sibTransId="{56F87594-C8B5-4D44-BDDB-783CD9722B3C}"/>
    <dgm:cxn modelId="{A0C32151-9A34-455C-8A3C-B64C21B4CF36}" type="presOf" srcId="{635D842B-6445-41E7-9194-F4A15406E250}" destId="{46661729-D6CB-4FCF-89DC-507450EF0B28}" srcOrd="0" destOrd="0" presId="urn:microsoft.com/office/officeart/2005/8/layout/hierarchy3"/>
    <dgm:cxn modelId="{E5428F10-465E-4FA2-8E97-26F58E294928}" type="presOf" srcId="{637591A1-4B54-4111-958B-C508D949AE85}" destId="{BE2BF425-A431-4102-B93C-B1914070E20A}" srcOrd="1" destOrd="0" presId="urn:microsoft.com/office/officeart/2005/8/layout/hierarchy3"/>
    <dgm:cxn modelId="{4DDC214F-2A93-47A0-A016-07963B0C08FC}" type="presOf" srcId="{65F23B3D-7C80-407D-BA3C-378F449CE5FB}" destId="{55B976F7-1404-4E2C-B366-C1D9C61BBF35}" srcOrd="0" destOrd="0" presId="urn:microsoft.com/office/officeart/2005/8/layout/hierarchy3"/>
    <dgm:cxn modelId="{51B0B1EA-3D33-4F03-9376-238930D5A4F7}" type="presOf" srcId="{669C0A16-8751-477F-95D2-3B1B9378DF96}" destId="{BC0CEBCA-8E8D-4C13-9ABE-B9F246BB7B8A}" srcOrd="0" destOrd="0" presId="urn:microsoft.com/office/officeart/2005/8/layout/hierarchy3"/>
    <dgm:cxn modelId="{353776CB-935A-44B5-B9CF-6545B6796FD6}" srcId="{2940BAE0-B7F7-4CDE-B0F9-F6A2B8ADADFC}" destId="{EE26B704-EFA2-4445-B7E6-8E1B0902E3CB}" srcOrd="4" destOrd="0" parTransId="{6FBAF67D-13BB-46D3-BE4C-9EDA187CDF1F}" sibTransId="{5CF70338-7D9E-4AC0-B8FB-46B6FF3F3A76}"/>
    <dgm:cxn modelId="{6212E144-CBFD-40BE-AF70-2BFEEC5F4BC4}" type="presOf" srcId="{BE337558-EABC-43CF-AC19-228DA4B3DA40}" destId="{99BE15F2-A304-40E2-8AB1-305FC12EF318}" srcOrd="1" destOrd="0" presId="urn:microsoft.com/office/officeart/2005/8/layout/hierarchy3"/>
    <dgm:cxn modelId="{E6B80555-301D-426C-93B3-B7AA9E850928}" type="presOf" srcId="{F08A6A74-E1D6-4884-9F24-E15065FEE5A3}" destId="{A9169861-BCFD-4AE8-BE57-647E991C7F75}" srcOrd="0" destOrd="0" presId="urn:microsoft.com/office/officeart/2005/8/layout/hierarchy3"/>
    <dgm:cxn modelId="{F8E12FAB-FC2E-4AA0-B20A-527256CAAA61}" srcId="{BE337558-EABC-43CF-AC19-228DA4B3DA40}" destId="{43A1D204-51C1-4C52-B7F5-D306CFAB972B}" srcOrd="2" destOrd="0" parTransId="{7414C5BD-9668-44E4-9568-368D159CF2C2}" sibTransId="{DEC8D05B-E200-4333-B8DF-848D7E53D126}"/>
    <dgm:cxn modelId="{5085A259-EB66-4BFD-A0CF-0A95C050C910}" srcId="{EE26B704-EFA2-4445-B7E6-8E1B0902E3CB}" destId="{3E9CB04D-1DA7-4DB0-B7E7-08245C136CA5}" srcOrd="1" destOrd="0" parTransId="{A1A3465F-B291-4886-829C-9FA51EE8E78A}" sibTransId="{4B872AB4-28FF-4967-AE17-4C050C415B54}"/>
    <dgm:cxn modelId="{D0A5F4E0-7943-4399-92E7-A038ED3917CA}" type="presOf" srcId="{D3289F2A-6C12-4BCD-A29F-4B100D53AA2D}" destId="{CF342AB0-AC0F-4025-ADC3-F60EFF868B29}" srcOrd="0" destOrd="0" presId="urn:microsoft.com/office/officeart/2005/8/layout/hierarchy3"/>
    <dgm:cxn modelId="{F55E29F2-5971-4A89-AEBB-3D3BCDADC51E}" type="presOf" srcId="{2069846A-A490-4C26-BF5B-77179BAF5C2A}" destId="{EA752996-ADF3-4394-848C-12024117D5F1}" srcOrd="0" destOrd="0" presId="urn:microsoft.com/office/officeart/2005/8/layout/hierarchy3"/>
    <dgm:cxn modelId="{3B63FA82-2C87-4CDC-903F-4727F25AFD91}" type="presOf" srcId="{F2B54968-036A-48B5-9C32-907A01524B85}" destId="{0A99401A-D9B6-49BF-A68E-0DFBA7AE1CC7}" srcOrd="0" destOrd="0" presId="urn:microsoft.com/office/officeart/2005/8/layout/hierarchy3"/>
    <dgm:cxn modelId="{A444AC1B-3EB9-4B8C-B00C-CD284EFCF218}" type="presOf" srcId="{3ADC644B-8B24-4DEF-B4F9-77E94CFBE406}" destId="{47A71C0A-1362-4BEA-9086-81019753B6E7}" srcOrd="0" destOrd="0" presId="urn:microsoft.com/office/officeart/2005/8/layout/hierarchy3"/>
    <dgm:cxn modelId="{2376940C-0F93-4A41-8D70-41A1D8A77A0E}" type="presOf" srcId="{0E9E4E60-6F4E-42D5-9505-0193C2ADA3C1}" destId="{DB53EFBF-CEEF-454B-A65A-D6EC93D398F0}" srcOrd="0" destOrd="0" presId="urn:microsoft.com/office/officeart/2005/8/layout/hierarchy3"/>
    <dgm:cxn modelId="{BE8BD1B6-DDCB-4224-8195-020FE5DC07AC}" srcId="{9742D1DD-16CC-4357-B18B-A8A6B73EFC9D}" destId="{C81A7D56-133C-462F-A35D-043015E49115}" srcOrd="0" destOrd="0" parTransId="{416E83C5-6192-4BC7-8FD0-6527484DC33C}" sibTransId="{E568E280-72C0-47DA-9B34-61283B5ED2F1}"/>
    <dgm:cxn modelId="{015A79EF-B8FD-4B21-ABB4-D67D5F369CF9}" type="presOf" srcId="{3E9CB04D-1DA7-4DB0-B7E7-08245C136CA5}" destId="{16C02778-699C-4BCB-8F06-C24F048ECCD0}" srcOrd="0" destOrd="0" presId="urn:microsoft.com/office/officeart/2005/8/layout/hierarchy3"/>
    <dgm:cxn modelId="{48C2E193-FDB7-4914-9AB4-D710D6BD0FB6}" type="presOf" srcId="{A1A3465F-B291-4886-829C-9FA51EE8E78A}" destId="{C938D869-06E9-42C7-A912-CFEC1A43BC45}" srcOrd="0" destOrd="0" presId="urn:microsoft.com/office/officeart/2005/8/layout/hierarchy3"/>
    <dgm:cxn modelId="{5DF62473-EE19-48F5-90B9-14323C4CFF38}" type="presOf" srcId="{6B1318B1-7D17-431F-B709-95B75D4B6C5A}" destId="{E51B0EBD-4ECD-4F12-8137-490865450142}" srcOrd="0" destOrd="0" presId="urn:microsoft.com/office/officeart/2005/8/layout/hierarchy3"/>
    <dgm:cxn modelId="{54FEADBA-7B78-4527-84CE-3ABA54953813}" type="presOf" srcId="{A396812E-E0F9-4E87-9712-A40B8CCEA75F}" destId="{4B396A7E-A660-45C7-91A4-E71543E6392E}" srcOrd="1" destOrd="0" presId="urn:microsoft.com/office/officeart/2005/8/layout/hierarchy3"/>
    <dgm:cxn modelId="{680A810F-D98F-4C54-8CAC-A5B551B9CEA6}" srcId="{BE337558-EABC-43CF-AC19-228DA4B3DA40}" destId="{73BB6C7D-EA62-465F-86EF-00AEC461E4D6}" srcOrd="0" destOrd="0" parTransId="{BAC40B56-D5AF-4BA3-97F1-50F889529A50}" sibTransId="{1B82DDE1-4B9B-414C-94F6-EF750135635E}"/>
    <dgm:cxn modelId="{1DA894D6-E12D-4031-8628-12606E66BBB7}" srcId="{BE337558-EABC-43CF-AC19-228DA4B3DA40}" destId="{DFE8BA42-569E-4580-9F74-B20F9921413D}" srcOrd="1" destOrd="0" parTransId="{AC6E4C47-E2B4-4C62-8CC2-50CEBEFF8982}" sibTransId="{6CB20EA9-38D4-48DE-BDBB-5627CF391895}"/>
    <dgm:cxn modelId="{D67382D8-9B93-410B-935F-E6BB7501C2F5}" type="presOf" srcId="{73BB6C7D-EA62-465F-86EF-00AEC461E4D6}" destId="{3B0E8A27-DA72-4F58-892E-0C463A3D58E4}" srcOrd="0" destOrd="0" presId="urn:microsoft.com/office/officeart/2005/8/layout/hierarchy3"/>
    <dgm:cxn modelId="{66440024-D52B-4567-8595-4825BDC22C41}" type="presOf" srcId="{DFE8BA42-569E-4580-9F74-B20F9921413D}" destId="{18292E4B-7EF4-4DCE-87B7-8DEEFE51F962}" srcOrd="0" destOrd="0" presId="urn:microsoft.com/office/officeart/2005/8/layout/hierarchy3"/>
    <dgm:cxn modelId="{8F1E163D-FDA9-4609-8C1C-33C80BEE4816}" type="presOf" srcId="{80B14005-93F2-43D7-989C-753C86234DB1}" destId="{FF61A15B-5C76-4D8E-954B-C3D9A34DB7CC}" srcOrd="0" destOrd="0" presId="urn:microsoft.com/office/officeart/2005/8/layout/hierarchy3"/>
    <dgm:cxn modelId="{6037AEF5-0C28-4D3D-9A5D-AEC7E7E2350B}" srcId="{9742D1DD-16CC-4357-B18B-A8A6B73EFC9D}" destId="{E263D729-8603-48C0-B67E-36770FD914E1}" srcOrd="2" destOrd="0" parTransId="{D3289F2A-6C12-4BCD-A29F-4B100D53AA2D}" sibTransId="{4CC47FD5-0510-4468-BAD7-CE882FF9BE11}"/>
    <dgm:cxn modelId="{C182E441-E894-402B-8ED3-81040A13385B}" srcId="{637591A1-4B54-4111-958B-C508D949AE85}" destId="{461E295B-1571-4EED-B458-464A731F03D2}" srcOrd="1" destOrd="0" parTransId="{F66ECCCC-1438-49DB-B499-7A4B8C251C58}" sibTransId="{9FFAF1FC-51E1-4BBF-97E8-27C2C05D5A59}"/>
    <dgm:cxn modelId="{5D53A1F5-7F61-4CA1-9180-6A41329B707B}" srcId="{2940BAE0-B7F7-4CDE-B0F9-F6A2B8ADADFC}" destId="{A396812E-E0F9-4E87-9712-A40B8CCEA75F}" srcOrd="2" destOrd="0" parTransId="{ED8C3578-2795-464F-84B5-FF0DF8873C57}" sibTransId="{69F8EA59-87A6-4C62-89F5-56B8865C1FA1}"/>
    <dgm:cxn modelId="{23B61B25-EEAA-4443-B59D-E239F4899AD6}" type="presOf" srcId="{43A1D204-51C1-4C52-B7F5-D306CFAB972B}" destId="{3D91757D-260A-426B-B7B8-2B04643C8029}" srcOrd="0" destOrd="0" presId="urn:microsoft.com/office/officeart/2005/8/layout/hierarchy3"/>
    <dgm:cxn modelId="{F72C1D20-0AA7-4763-A1E6-B36C04EFCB2B}" type="presOf" srcId="{C6D6696A-CF6F-40C0-B4EF-9D7CA42CDD77}" destId="{64335659-95D0-4E2B-866D-BCFA200BAF77}" srcOrd="0" destOrd="0" presId="urn:microsoft.com/office/officeart/2005/8/layout/hierarchy3"/>
    <dgm:cxn modelId="{B00E3728-B799-49A4-A785-FF36828E5C3C}" srcId="{2940BAE0-B7F7-4CDE-B0F9-F6A2B8ADADFC}" destId="{0CF68B23-E268-4BC5-A046-F182D542BA57}" srcOrd="6" destOrd="0" parTransId="{E1E98F12-61AE-4CBF-9B67-1090A1FCB2C7}" sibTransId="{BB901086-1778-405E-BDA9-A1126FB95FA2}"/>
    <dgm:cxn modelId="{BAA91D08-F644-41A8-9631-FE945DB30D84}" srcId="{0CF68B23-E268-4BC5-A046-F182D542BA57}" destId="{0AF2B97A-82CF-4EF9-A2DF-5147F04EAFAF}" srcOrd="0" destOrd="0" parTransId="{F03AEBD7-69C3-41A8-AA9E-B14A4F1BB218}" sibTransId="{B4BFB1FA-4BD8-4AA4-B7CF-233C5318316E}"/>
    <dgm:cxn modelId="{060F9C40-152C-4640-B7B0-5959079D8AA5}" srcId="{9742D1DD-16CC-4357-B18B-A8A6B73EFC9D}" destId="{F5540C71-0866-4C6F-80EB-B9D90563CABD}" srcOrd="1" destOrd="0" parTransId="{3E909F8C-6D85-4AC3-B6CD-E2431697A84B}" sibTransId="{7915EBAF-1247-492F-A5ED-EF3A0D3CE4C4}"/>
    <dgm:cxn modelId="{4E5D1A23-79C4-4D33-96E4-DBE32C271764}" type="presOf" srcId="{F66ECCCC-1438-49DB-B499-7A4B8C251C58}" destId="{D4A52D00-4B9C-464E-9CE4-780F8AD43F3A}" srcOrd="0" destOrd="0" presId="urn:microsoft.com/office/officeart/2005/8/layout/hierarchy3"/>
    <dgm:cxn modelId="{299C269A-F464-4727-94BA-436BD7647FF3}" srcId="{EE26B704-EFA2-4445-B7E6-8E1B0902E3CB}" destId="{635D842B-6445-41E7-9194-F4A15406E250}" srcOrd="2" destOrd="0" parTransId="{80B14005-93F2-43D7-989C-753C86234DB1}" sibTransId="{D2DD9200-BD5F-45AF-AE52-ACAF3DF21A11}"/>
    <dgm:cxn modelId="{92E0ACD9-68AD-4F87-A3BA-1604F6928D52}" type="presOf" srcId="{93D94253-1D58-444B-B8B0-E70DBE32B650}" destId="{FEA49414-3E32-4AB7-892E-8141F4F81CF7}" srcOrd="0" destOrd="0" presId="urn:microsoft.com/office/officeart/2005/8/layout/hierarchy3"/>
    <dgm:cxn modelId="{DA24DD83-09C9-43BD-A8FC-7734ADFE21F7}" srcId="{BE337558-EABC-43CF-AC19-228DA4B3DA40}" destId="{F08A6A74-E1D6-4884-9F24-E15065FEE5A3}" srcOrd="3" destOrd="0" parTransId="{FB08C337-FFF4-4E94-8DBC-DF0652B6974B}" sibTransId="{B5F43B59-7BC1-45CF-9B26-CCFF17D613E7}"/>
    <dgm:cxn modelId="{B187F080-CEB4-4B4C-A4B3-4FD7A65E8630}" srcId="{EE26B704-EFA2-4445-B7E6-8E1B0902E3CB}" destId="{9AC8BBE9-922E-4469-B35C-C024C90C9D8C}" srcOrd="0" destOrd="0" parTransId="{0E9E4E60-6F4E-42D5-9505-0193C2ADA3C1}" sibTransId="{14907FA6-051B-48E7-994D-A60782D2B2D9}"/>
    <dgm:cxn modelId="{02C97E01-BD10-405F-8F13-4B9138C71DDE}" srcId="{2940BAE0-B7F7-4CDE-B0F9-F6A2B8ADADFC}" destId="{9742D1DD-16CC-4357-B18B-A8A6B73EFC9D}" srcOrd="3" destOrd="0" parTransId="{7CB0DFBD-6402-4644-8061-8CDED06A1A3C}" sibTransId="{6EC4758D-AED9-49DE-8028-F6F64E9DFFB8}"/>
    <dgm:cxn modelId="{3DF39593-4792-4BB5-9069-3B2F07B308A9}" type="presOf" srcId="{F03AEBD7-69C3-41A8-AA9E-B14A4F1BB218}" destId="{4C384ED6-26E1-46C3-AECC-CC4E5EBC02B8}" srcOrd="0" destOrd="0" presId="urn:microsoft.com/office/officeart/2005/8/layout/hierarchy3"/>
    <dgm:cxn modelId="{DE7D6AE0-4975-4F8E-9AB6-CAD40D239977}" type="presOf" srcId="{9742D1DD-16CC-4357-B18B-A8A6B73EFC9D}" destId="{7CEF757E-3523-4A12-A75F-64E1D8AAAFC9}" srcOrd="1" destOrd="0" presId="urn:microsoft.com/office/officeart/2005/8/layout/hierarchy3"/>
    <dgm:cxn modelId="{AE79FA2C-3FE2-4760-8D8D-BABA5BDDE1FE}" type="presOf" srcId="{F5540C71-0866-4C6F-80EB-B9D90563CABD}" destId="{25C2E0E4-FAD4-4C35-B7E4-5FAE9493B806}" srcOrd="0" destOrd="0" presId="urn:microsoft.com/office/officeart/2005/8/layout/hierarchy3"/>
    <dgm:cxn modelId="{D3A95914-9731-4C22-BAD5-3C565F001D58}" srcId="{6B1318B1-7D17-431F-B709-95B75D4B6C5A}" destId="{65F23B3D-7C80-407D-BA3C-378F449CE5FB}" srcOrd="0" destOrd="0" parTransId="{669C0A16-8751-477F-95D2-3B1B9378DF96}" sibTransId="{8D3738E2-460F-4A20-B29B-858CF136E89F}"/>
    <dgm:cxn modelId="{86C6CB00-7AE0-4FE8-ACF5-A1107F41F5BE}" type="presOf" srcId="{FEFC8C61-B8D0-46E0-8E80-A0114AFBF6D6}" destId="{B667FC39-8B27-4CC7-AAC6-C9DA06152A4C}" srcOrd="0" destOrd="0" presId="urn:microsoft.com/office/officeart/2005/8/layout/hierarchy3"/>
    <dgm:cxn modelId="{3522A338-549A-4D9F-A60D-82782F78D512}" srcId="{637591A1-4B54-4111-958B-C508D949AE85}" destId="{FEFC8C61-B8D0-46E0-8E80-A0114AFBF6D6}" srcOrd="0" destOrd="0" parTransId="{98D7C939-28DA-4231-8B68-ACF8EA1577EF}" sibTransId="{265030DF-3C9B-4E65-A569-EF7FCFEE6E78}"/>
    <dgm:cxn modelId="{B2B49BA7-E7ED-492B-B1C1-89A38F292D16}" type="presOf" srcId="{2940BAE0-B7F7-4CDE-B0F9-F6A2B8ADADFC}" destId="{F8495463-8CDD-4098-9625-E550D72BBADC}" srcOrd="0" destOrd="0" presId="urn:microsoft.com/office/officeart/2005/8/layout/hierarchy3"/>
    <dgm:cxn modelId="{9BC471E8-C391-4B8D-AEB8-7137793A254C}" type="presOf" srcId="{EE26B704-EFA2-4445-B7E6-8E1B0902E3CB}" destId="{4FDB2A4E-840D-46D6-A657-7F7F556E4C0E}" srcOrd="1" destOrd="0" presId="urn:microsoft.com/office/officeart/2005/8/layout/hierarchy3"/>
    <dgm:cxn modelId="{82387F5F-8143-4AB1-A0C0-0BAFD2E775FD}" srcId="{2940BAE0-B7F7-4CDE-B0F9-F6A2B8ADADFC}" destId="{637591A1-4B54-4111-958B-C508D949AE85}" srcOrd="0" destOrd="0" parTransId="{564BDCC2-3E58-4C15-AE14-762D8F025386}" sibTransId="{7198005F-6705-4D77-AC8D-331AFB7E6ECF}"/>
    <dgm:cxn modelId="{A5C5647C-2190-48E9-A8CD-911CAE08D51A}" srcId="{2940BAE0-B7F7-4CDE-B0F9-F6A2B8ADADFC}" destId="{6B1318B1-7D17-431F-B709-95B75D4B6C5A}" srcOrd="5" destOrd="0" parTransId="{C908676F-0F9C-4791-8A41-D9BD30A0D35B}" sibTransId="{54C62E2C-1F02-4C73-8519-9333A2990E74}"/>
    <dgm:cxn modelId="{63022C76-6262-44BD-BD4E-932387FF2FB2}" type="presOf" srcId="{0CF68B23-E268-4BC5-A046-F182D542BA57}" destId="{7C5BAD8A-C135-4DA9-8738-C017ADF32A90}" srcOrd="0" destOrd="0" presId="urn:microsoft.com/office/officeart/2005/8/layout/hierarchy3"/>
    <dgm:cxn modelId="{F0E77B1E-A1B7-49B2-AD28-11FF7C33BD8F}" type="presOf" srcId="{BE337558-EABC-43CF-AC19-228DA4B3DA40}" destId="{B030E09C-9335-4FBD-A8F9-EEF28A6DBF13}" srcOrd="0" destOrd="0" presId="urn:microsoft.com/office/officeart/2005/8/layout/hierarchy3"/>
    <dgm:cxn modelId="{8240724F-1BE0-4BBF-8D79-0E16453A99D6}" srcId="{6B1318B1-7D17-431F-B709-95B75D4B6C5A}" destId="{F2B54968-036A-48B5-9C32-907A01524B85}" srcOrd="2" destOrd="0" parTransId="{C6D6696A-CF6F-40C0-B4EF-9D7CA42CDD77}" sibTransId="{7B8346CC-F9A0-4232-B67A-3570826294BC}"/>
    <dgm:cxn modelId="{A28FF2E9-1822-4E18-81B1-07F44EF37082}" type="presParOf" srcId="{F8495463-8CDD-4098-9625-E550D72BBADC}" destId="{476CB8B4-C17F-44AF-8674-18782FC7F1FD}" srcOrd="0" destOrd="0" presId="urn:microsoft.com/office/officeart/2005/8/layout/hierarchy3"/>
    <dgm:cxn modelId="{07D7DFD5-D049-4479-870C-28F01ABCE907}" type="presParOf" srcId="{476CB8B4-C17F-44AF-8674-18782FC7F1FD}" destId="{B6F0194F-C00A-4165-9EE7-44E007DB3448}" srcOrd="0" destOrd="0" presId="urn:microsoft.com/office/officeart/2005/8/layout/hierarchy3"/>
    <dgm:cxn modelId="{BFE7FB07-C548-435E-89AA-D631CA7CCDFB}" type="presParOf" srcId="{B6F0194F-C00A-4165-9EE7-44E007DB3448}" destId="{6C93DA98-D170-4577-AE79-4D0A8743F259}" srcOrd="0" destOrd="0" presId="urn:microsoft.com/office/officeart/2005/8/layout/hierarchy3"/>
    <dgm:cxn modelId="{54772239-6650-4E07-AC7A-31E22E57115E}" type="presParOf" srcId="{B6F0194F-C00A-4165-9EE7-44E007DB3448}" destId="{BE2BF425-A431-4102-B93C-B1914070E20A}" srcOrd="1" destOrd="0" presId="urn:microsoft.com/office/officeart/2005/8/layout/hierarchy3"/>
    <dgm:cxn modelId="{12D5DD77-8BFF-4DDD-8C22-1D3F8A256F23}" type="presParOf" srcId="{476CB8B4-C17F-44AF-8674-18782FC7F1FD}" destId="{BE5C8B73-F064-4517-9A5C-0A07FCE7FD54}" srcOrd="1" destOrd="0" presId="urn:microsoft.com/office/officeart/2005/8/layout/hierarchy3"/>
    <dgm:cxn modelId="{F688B8F0-EF7B-4F41-AF74-0988BC8B6F1B}" type="presParOf" srcId="{BE5C8B73-F064-4517-9A5C-0A07FCE7FD54}" destId="{1224D454-86F4-4BA9-BE2A-E3FC07BAC8A7}" srcOrd="0" destOrd="0" presId="urn:microsoft.com/office/officeart/2005/8/layout/hierarchy3"/>
    <dgm:cxn modelId="{03317D2F-05BD-4F2C-A027-392DA0DF8F5F}" type="presParOf" srcId="{BE5C8B73-F064-4517-9A5C-0A07FCE7FD54}" destId="{B667FC39-8B27-4CC7-AAC6-C9DA06152A4C}" srcOrd="1" destOrd="0" presId="urn:microsoft.com/office/officeart/2005/8/layout/hierarchy3"/>
    <dgm:cxn modelId="{95D60435-D839-40A0-AD01-775A776FC0ED}" type="presParOf" srcId="{BE5C8B73-F064-4517-9A5C-0A07FCE7FD54}" destId="{D4A52D00-4B9C-464E-9CE4-780F8AD43F3A}" srcOrd="2" destOrd="0" presId="urn:microsoft.com/office/officeart/2005/8/layout/hierarchy3"/>
    <dgm:cxn modelId="{5D4FFF42-01EE-4522-AAB9-76F798202B45}" type="presParOf" srcId="{BE5C8B73-F064-4517-9A5C-0A07FCE7FD54}" destId="{459B7987-5A83-4E7D-B643-09B7988F1773}" srcOrd="3" destOrd="0" presId="urn:microsoft.com/office/officeart/2005/8/layout/hierarchy3"/>
    <dgm:cxn modelId="{B741991E-DA31-4A0B-93F3-BF89C209DBDC}" type="presParOf" srcId="{F8495463-8CDD-4098-9625-E550D72BBADC}" destId="{832E0028-94D9-45B1-966C-B2BBC9FA1321}" srcOrd="1" destOrd="0" presId="urn:microsoft.com/office/officeart/2005/8/layout/hierarchy3"/>
    <dgm:cxn modelId="{2A526092-5844-43F0-A702-46A4C73C23EF}" type="presParOf" srcId="{832E0028-94D9-45B1-966C-B2BBC9FA1321}" destId="{97DC7054-1F0F-4382-B71B-0A0CA5A7B680}" srcOrd="0" destOrd="0" presId="urn:microsoft.com/office/officeart/2005/8/layout/hierarchy3"/>
    <dgm:cxn modelId="{FEF7C9F0-F0E7-4568-8B45-C170FF24DC37}" type="presParOf" srcId="{97DC7054-1F0F-4382-B71B-0A0CA5A7B680}" destId="{B030E09C-9335-4FBD-A8F9-EEF28A6DBF13}" srcOrd="0" destOrd="0" presId="urn:microsoft.com/office/officeart/2005/8/layout/hierarchy3"/>
    <dgm:cxn modelId="{3103D1C7-A8E7-4363-A0BB-6A904FBAA820}" type="presParOf" srcId="{97DC7054-1F0F-4382-B71B-0A0CA5A7B680}" destId="{99BE15F2-A304-40E2-8AB1-305FC12EF318}" srcOrd="1" destOrd="0" presId="urn:microsoft.com/office/officeart/2005/8/layout/hierarchy3"/>
    <dgm:cxn modelId="{45AC0344-9627-416B-AEBE-39C215DF5307}" type="presParOf" srcId="{832E0028-94D9-45B1-966C-B2BBC9FA1321}" destId="{B7F89D55-C1B5-47B6-813A-E38447CDC8DA}" srcOrd="1" destOrd="0" presId="urn:microsoft.com/office/officeart/2005/8/layout/hierarchy3"/>
    <dgm:cxn modelId="{25C65A09-9021-4A4C-B625-279D10CD96CA}" type="presParOf" srcId="{B7F89D55-C1B5-47B6-813A-E38447CDC8DA}" destId="{C0C01E01-1783-433C-93AC-352916C01509}" srcOrd="0" destOrd="0" presId="urn:microsoft.com/office/officeart/2005/8/layout/hierarchy3"/>
    <dgm:cxn modelId="{856DB215-88DC-484A-BBFF-2E99E5314D09}" type="presParOf" srcId="{B7F89D55-C1B5-47B6-813A-E38447CDC8DA}" destId="{3B0E8A27-DA72-4F58-892E-0C463A3D58E4}" srcOrd="1" destOrd="0" presId="urn:microsoft.com/office/officeart/2005/8/layout/hierarchy3"/>
    <dgm:cxn modelId="{A4D0E89D-9F2A-48B1-A50D-3A36B8665FF2}" type="presParOf" srcId="{B7F89D55-C1B5-47B6-813A-E38447CDC8DA}" destId="{A47E8A09-1A7D-4C5E-AFF0-F70194E9FE0D}" srcOrd="2" destOrd="0" presId="urn:microsoft.com/office/officeart/2005/8/layout/hierarchy3"/>
    <dgm:cxn modelId="{98912A08-C8DF-4A03-B694-E6645D4AEF29}" type="presParOf" srcId="{B7F89D55-C1B5-47B6-813A-E38447CDC8DA}" destId="{18292E4B-7EF4-4DCE-87B7-8DEEFE51F962}" srcOrd="3" destOrd="0" presId="urn:microsoft.com/office/officeart/2005/8/layout/hierarchy3"/>
    <dgm:cxn modelId="{A264B619-F478-40A4-9385-1CF230BE2573}" type="presParOf" srcId="{B7F89D55-C1B5-47B6-813A-E38447CDC8DA}" destId="{9997EBAA-F35C-46CD-828F-27282BB6E899}" srcOrd="4" destOrd="0" presId="urn:microsoft.com/office/officeart/2005/8/layout/hierarchy3"/>
    <dgm:cxn modelId="{D6B62D3D-B9A4-487F-AB2B-3879ACF5A785}" type="presParOf" srcId="{B7F89D55-C1B5-47B6-813A-E38447CDC8DA}" destId="{3D91757D-260A-426B-B7B8-2B04643C8029}" srcOrd="5" destOrd="0" presId="urn:microsoft.com/office/officeart/2005/8/layout/hierarchy3"/>
    <dgm:cxn modelId="{F82C9D3F-3900-4E3F-A96A-7992737FC255}" type="presParOf" srcId="{B7F89D55-C1B5-47B6-813A-E38447CDC8DA}" destId="{05514F05-0130-4C6A-B2E3-EFDA3EE3ACDF}" srcOrd="6" destOrd="0" presId="urn:microsoft.com/office/officeart/2005/8/layout/hierarchy3"/>
    <dgm:cxn modelId="{FD2771E4-1FF2-4879-9DA8-CF0244F8AB82}" type="presParOf" srcId="{B7F89D55-C1B5-47B6-813A-E38447CDC8DA}" destId="{A9169861-BCFD-4AE8-BE57-647E991C7F75}" srcOrd="7" destOrd="0" presId="urn:microsoft.com/office/officeart/2005/8/layout/hierarchy3"/>
    <dgm:cxn modelId="{83DEBAE4-9C9B-42CE-AEBE-F582A91F5752}" type="presParOf" srcId="{F8495463-8CDD-4098-9625-E550D72BBADC}" destId="{18F2BAA0-6D82-4CC9-9EFA-7884B86271BC}" srcOrd="2" destOrd="0" presId="urn:microsoft.com/office/officeart/2005/8/layout/hierarchy3"/>
    <dgm:cxn modelId="{F4718B77-DC4D-48CD-8C41-AEDC05A72193}" type="presParOf" srcId="{18F2BAA0-6D82-4CC9-9EFA-7884B86271BC}" destId="{620A10A4-520A-4932-AE00-4629E99A8F6B}" srcOrd="0" destOrd="0" presId="urn:microsoft.com/office/officeart/2005/8/layout/hierarchy3"/>
    <dgm:cxn modelId="{0098278B-C028-4674-91FB-71E164398061}" type="presParOf" srcId="{620A10A4-520A-4932-AE00-4629E99A8F6B}" destId="{28B11718-EACF-40E0-A2B9-2EA288741001}" srcOrd="0" destOrd="0" presId="urn:microsoft.com/office/officeart/2005/8/layout/hierarchy3"/>
    <dgm:cxn modelId="{3B5EB135-ACB1-41CD-AA72-055E2C72DF30}" type="presParOf" srcId="{620A10A4-520A-4932-AE00-4629E99A8F6B}" destId="{4B396A7E-A660-45C7-91A4-E71543E6392E}" srcOrd="1" destOrd="0" presId="urn:microsoft.com/office/officeart/2005/8/layout/hierarchy3"/>
    <dgm:cxn modelId="{5C7AE02B-6D2B-4596-88CC-1FE80AF886D3}" type="presParOf" srcId="{18F2BAA0-6D82-4CC9-9EFA-7884B86271BC}" destId="{DCABF25C-2739-4942-ADF1-1770DAE90679}" srcOrd="1" destOrd="0" presId="urn:microsoft.com/office/officeart/2005/8/layout/hierarchy3"/>
    <dgm:cxn modelId="{9FA749C4-B015-48BA-BB01-AC35E41870EF}" type="presParOf" srcId="{DCABF25C-2739-4942-ADF1-1770DAE90679}" destId="{FEA49414-3E32-4AB7-892E-8141F4F81CF7}" srcOrd="0" destOrd="0" presId="urn:microsoft.com/office/officeart/2005/8/layout/hierarchy3"/>
    <dgm:cxn modelId="{6CB95E63-3EC2-4BC3-8F83-11E36A25E79C}" type="presParOf" srcId="{DCABF25C-2739-4942-ADF1-1770DAE90679}" destId="{1396486E-C814-4474-8B1D-5ED4EB6EB657}" srcOrd="1" destOrd="0" presId="urn:microsoft.com/office/officeart/2005/8/layout/hierarchy3"/>
    <dgm:cxn modelId="{FC58A7FD-8C0A-41D8-B56A-24E7E2801B26}" type="presParOf" srcId="{F8495463-8CDD-4098-9625-E550D72BBADC}" destId="{4A35DE80-23D0-4D75-BAC0-39848459E41A}" srcOrd="3" destOrd="0" presId="urn:microsoft.com/office/officeart/2005/8/layout/hierarchy3"/>
    <dgm:cxn modelId="{7FE478C1-0AD5-4E39-B25B-45C8A57672D7}" type="presParOf" srcId="{4A35DE80-23D0-4D75-BAC0-39848459E41A}" destId="{9680E0EA-ADF0-41B5-A7CD-4DCFDFC293C0}" srcOrd="0" destOrd="0" presId="urn:microsoft.com/office/officeart/2005/8/layout/hierarchy3"/>
    <dgm:cxn modelId="{C6F1CB26-8AA6-4586-B873-2EF42ADAD6DD}" type="presParOf" srcId="{9680E0EA-ADF0-41B5-A7CD-4DCFDFC293C0}" destId="{8A4D6A2D-1D41-4877-B6B6-3493C2194D4E}" srcOrd="0" destOrd="0" presId="urn:microsoft.com/office/officeart/2005/8/layout/hierarchy3"/>
    <dgm:cxn modelId="{A5A81E58-2AF5-4352-B6F4-2D53790FB64B}" type="presParOf" srcId="{9680E0EA-ADF0-41B5-A7CD-4DCFDFC293C0}" destId="{7CEF757E-3523-4A12-A75F-64E1D8AAAFC9}" srcOrd="1" destOrd="0" presId="urn:microsoft.com/office/officeart/2005/8/layout/hierarchy3"/>
    <dgm:cxn modelId="{5DC4DC19-DFE5-4E84-8586-45F2CF63F277}" type="presParOf" srcId="{4A35DE80-23D0-4D75-BAC0-39848459E41A}" destId="{05366F3D-2BB3-46EA-8B9B-AEAFE6ABE9E9}" srcOrd="1" destOrd="0" presId="urn:microsoft.com/office/officeart/2005/8/layout/hierarchy3"/>
    <dgm:cxn modelId="{3E516776-5357-4B85-91F6-33A7CFAA6F5D}" type="presParOf" srcId="{05366F3D-2BB3-46EA-8B9B-AEAFE6ABE9E9}" destId="{209A966A-6748-4F28-A0B8-996E3E95BC00}" srcOrd="0" destOrd="0" presId="urn:microsoft.com/office/officeart/2005/8/layout/hierarchy3"/>
    <dgm:cxn modelId="{9E12C37E-2C88-46C1-BAB2-4AE8C53D0FD6}" type="presParOf" srcId="{05366F3D-2BB3-46EA-8B9B-AEAFE6ABE9E9}" destId="{3E221F2B-A94A-4BCA-BC38-A20CADC4F546}" srcOrd="1" destOrd="0" presId="urn:microsoft.com/office/officeart/2005/8/layout/hierarchy3"/>
    <dgm:cxn modelId="{A2217FFD-B28D-428E-8719-FF56724B75C7}" type="presParOf" srcId="{05366F3D-2BB3-46EA-8B9B-AEAFE6ABE9E9}" destId="{977C6B6D-375B-4C27-9245-8D1A7ECF1B4B}" srcOrd="2" destOrd="0" presId="urn:microsoft.com/office/officeart/2005/8/layout/hierarchy3"/>
    <dgm:cxn modelId="{413485EE-717D-4E5A-BF04-AB7613DEBF48}" type="presParOf" srcId="{05366F3D-2BB3-46EA-8B9B-AEAFE6ABE9E9}" destId="{25C2E0E4-FAD4-4C35-B7E4-5FAE9493B806}" srcOrd="3" destOrd="0" presId="urn:microsoft.com/office/officeart/2005/8/layout/hierarchy3"/>
    <dgm:cxn modelId="{E7B8CC9E-F28C-4FF3-BC06-5325B84B1B4F}" type="presParOf" srcId="{05366F3D-2BB3-46EA-8B9B-AEAFE6ABE9E9}" destId="{CF342AB0-AC0F-4025-ADC3-F60EFF868B29}" srcOrd="4" destOrd="0" presId="urn:microsoft.com/office/officeart/2005/8/layout/hierarchy3"/>
    <dgm:cxn modelId="{CBF1C0B3-FE3D-456E-8621-C7267EFDCFAA}" type="presParOf" srcId="{05366F3D-2BB3-46EA-8B9B-AEAFE6ABE9E9}" destId="{8D087EE4-34CE-4D2E-BEA7-3D27438A1011}" srcOrd="5" destOrd="0" presId="urn:microsoft.com/office/officeart/2005/8/layout/hierarchy3"/>
    <dgm:cxn modelId="{31F18EAF-1B6B-4057-9F5A-FCFEC9888174}" type="presParOf" srcId="{F8495463-8CDD-4098-9625-E550D72BBADC}" destId="{71400798-40C7-4DC3-BE76-F2D761C2C0CD}" srcOrd="4" destOrd="0" presId="urn:microsoft.com/office/officeart/2005/8/layout/hierarchy3"/>
    <dgm:cxn modelId="{37F50D03-9BB8-47DE-8123-324288C8EC5C}" type="presParOf" srcId="{71400798-40C7-4DC3-BE76-F2D761C2C0CD}" destId="{88CD5721-1D21-4D10-9CDB-1385AFA82737}" srcOrd="0" destOrd="0" presId="urn:microsoft.com/office/officeart/2005/8/layout/hierarchy3"/>
    <dgm:cxn modelId="{43A3C629-4B69-431B-BE2F-958CA38E42C5}" type="presParOf" srcId="{88CD5721-1D21-4D10-9CDB-1385AFA82737}" destId="{3B699176-BB04-4472-B2FB-9AB5333819FE}" srcOrd="0" destOrd="0" presId="urn:microsoft.com/office/officeart/2005/8/layout/hierarchy3"/>
    <dgm:cxn modelId="{D69CF900-8E4B-4F4F-8249-3D7B55434614}" type="presParOf" srcId="{88CD5721-1D21-4D10-9CDB-1385AFA82737}" destId="{4FDB2A4E-840D-46D6-A657-7F7F556E4C0E}" srcOrd="1" destOrd="0" presId="urn:microsoft.com/office/officeart/2005/8/layout/hierarchy3"/>
    <dgm:cxn modelId="{9F45108E-233E-4F6B-9CB8-6159758D6D91}" type="presParOf" srcId="{71400798-40C7-4DC3-BE76-F2D761C2C0CD}" destId="{A9BBCAEA-9581-447B-88F4-ED1DC0E9A27A}" srcOrd="1" destOrd="0" presId="urn:microsoft.com/office/officeart/2005/8/layout/hierarchy3"/>
    <dgm:cxn modelId="{46495B35-35E9-4CCC-8F6B-BA13383DB802}" type="presParOf" srcId="{A9BBCAEA-9581-447B-88F4-ED1DC0E9A27A}" destId="{DB53EFBF-CEEF-454B-A65A-D6EC93D398F0}" srcOrd="0" destOrd="0" presId="urn:microsoft.com/office/officeart/2005/8/layout/hierarchy3"/>
    <dgm:cxn modelId="{A1E0F2C6-5CF2-4FCB-9DFF-243F7F51A5C3}" type="presParOf" srcId="{A9BBCAEA-9581-447B-88F4-ED1DC0E9A27A}" destId="{1CAC1B0A-F80B-4DA3-BCD7-A26C2891624B}" srcOrd="1" destOrd="0" presId="urn:microsoft.com/office/officeart/2005/8/layout/hierarchy3"/>
    <dgm:cxn modelId="{98944A20-AAA7-45EE-BBC2-95A51FA10A96}" type="presParOf" srcId="{A9BBCAEA-9581-447B-88F4-ED1DC0E9A27A}" destId="{C938D869-06E9-42C7-A912-CFEC1A43BC45}" srcOrd="2" destOrd="0" presId="urn:microsoft.com/office/officeart/2005/8/layout/hierarchy3"/>
    <dgm:cxn modelId="{D4343256-B5CE-4672-9E8C-44169E239490}" type="presParOf" srcId="{A9BBCAEA-9581-447B-88F4-ED1DC0E9A27A}" destId="{16C02778-699C-4BCB-8F06-C24F048ECCD0}" srcOrd="3" destOrd="0" presId="urn:microsoft.com/office/officeart/2005/8/layout/hierarchy3"/>
    <dgm:cxn modelId="{438B4E6B-B783-4CA4-87F5-6C75634D7A93}" type="presParOf" srcId="{A9BBCAEA-9581-447B-88F4-ED1DC0E9A27A}" destId="{FF61A15B-5C76-4D8E-954B-C3D9A34DB7CC}" srcOrd="4" destOrd="0" presId="urn:microsoft.com/office/officeart/2005/8/layout/hierarchy3"/>
    <dgm:cxn modelId="{D5AB042C-7913-493F-A44F-0AC65C8DCA7A}" type="presParOf" srcId="{A9BBCAEA-9581-447B-88F4-ED1DC0E9A27A}" destId="{46661729-D6CB-4FCF-89DC-507450EF0B28}" srcOrd="5" destOrd="0" presId="urn:microsoft.com/office/officeart/2005/8/layout/hierarchy3"/>
    <dgm:cxn modelId="{B82483E0-6CAF-47F4-975C-C2D90D12ADE9}" type="presParOf" srcId="{A9BBCAEA-9581-447B-88F4-ED1DC0E9A27A}" destId="{4978AA5A-0DB9-46ED-8FC9-820034337F6F}" srcOrd="6" destOrd="0" presId="urn:microsoft.com/office/officeart/2005/8/layout/hierarchy3"/>
    <dgm:cxn modelId="{A034A046-8396-4022-BD60-7F5890CA66E7}" type="presParOf" srcId="{A9BBCAEA-9581-447B-88F4-ED1DC0E9A27A}" destId="{2DC4C299-7ED5-4123-8D65-CD4E02CAAB2E}" srcOrd="7" destOrd="0" presId="urn:microsoft.com/office/officeart/2005/8/layout/hierarchy3"/>
    <dgm:cxn modelId="{6DF648E4-6D06-4AD8-B19F-51112F3B94B4}" type="presParOf" srcId="{F8495463-8CDD-4098-9625-E550D72BBADC}" destId="{399E0F0B-E4A7-48C0-891E-11F4C381AFD7}" srcOrd="5" destOrd="0" presId="urn:microsoft.com/office/officeart/2005/8/layout/hierarchy3"/>
    <dgm:cxn modelId="{37B6B473-F951-475D-8D6E-03658EDF06CD}" type="presParOf" srcId="{399E0F0B-E4A7-48C0-891E-11F4C381AFD7}" destId="{FA557C1F-E6FF-4D65-BFEC-9471FDBD7F0A}" srcOrd="0" destOrd="0" presId="urn:microsoft.com/office/officeart/2005/8/layout/hierarchy3"/>
    <dgm:cxn modelId="{71BE1F26-3591-4628-AD42-51EE30467C10}" type="presParOf" srcId="{FA557C1F-E6FF-4D65-BFEC-9471FDBD7F0A}" destId="{E51B0EBD-4ECD-4F12-8137-490865450142}" srcOrd="0" destOrd="0" presId="urn:microsoft.com/office/officeart/2005/8/layout/hierarchy3"/>
    <dgm:cxn modelId="{497D82A4-F89E-44EA-8318-BC0351C0FA3B}" type="presParOf" srcId="{FA557C1F-E6FF-4D65-BFEC-9471FDBD7F0A}" destId="{94F4CEEF-1896-4F4D-8DA2-75727737AE74}" srcOrd="1" destOrd="0" presId="urn:microsoft.com/office/officeart/2005/8/layout/hierarchy3"/>
    <dgm:cxn modelId="{38E10902-6846-4766-AC09-1D987F43D600}" type="presParOf" srcId="{399E0F0B-E4A7-48C0-891E-11F4C381AFD7}" destId="{72DDC77D-8E5C-41D9-B2BF-8FDA97635414}" srcOrd="1" destOrd="0" presId="urn:microsoft.com/office/officeart/2005/8/layout/hierarchy3"/>
    <dgm:cxn modelId="{407337E8-E460-4F01-9CF1-78394697CDD3}" type="presParOf" srcId="{72DDC77D-8E5C-41D9-B2BF-8FDA97635414}" destId="{BC0CEBCA-8E8D-4C13-9ABE-B9F246BB7B8A}" srcOrd="0" destOrd="0" presId="urn:microsoft.com/office/officeart/2005/8/layout/hierarchy3"/>
    <dgm:cxn modelId="{F764D333-E50F-407C-A234-30E378365EB4}" type="presParOf" srcId="{72DDC77D-8E5C-41D9-B2BF-8FDA97635414}" destId="{55B976F7-1404-4E2C-B366-C1D9C61BBF35}" srcOrd="1" destOrd="0" presId="urn:microsoft.com/office/officeart/2005/8/layout/hierarchy3"/>
    <dgm:cxn modelId="{CD591537-E9C0-423E-8C4B-9ECF7AD8171E}" type="presParOf" srcId="{72DDC77D-8E5C-41D9-B2BF-8FDA97635414}" destId="{A019FDE7-BE2C-4410-B8D1-11CFFE138B94}" srcOrd="2" destOrd="0" presId="urn:microsoft.com/office/officeart/2005/8/layout/hierarchy3"/>
    <dgm:cxn modelId="{8729FDD8-0058-4166-ACAE-4219E0272D26}" type="presParOf" srcId="{72DDC77D-8E5C-41D9-B2BF-8FDA97635414}" destId="{465A8B0F-5CA7-4736-AEB1-7D24FDADF0B2}" srcOrd="3" destOrd="0" presId="urn:microsoft.com/office/officeart/2005/8/layout/hierarchy3"/>
    <dgm:cxn modelId="{041E8BE4-E266-4BFB-9DFB-E239F9E71BA9}" type="presParOf" srcId="{72DDC77D-8E5C-41D9-B2BF-8FDA97635414}" destId="{64335659-95D0-4E2B-866D-BCFA200BAF77}" srcOrd="4" destOrd="0" presId="urn:microsoft.com/office/officeart/2005/8/layout/hierarchy3"/>
    <dgm:cxn modelId="{8EC974AF-6C3E-4003-BB81-4029AB3BBB40}" type="presParOf" srcId="{72DDC77D-8E5C-41D9-B2BF-8FDA97635414}" destId="{0A99401A-D9B6-49BF-A68E-0DFBA7AE1CC7}" srcOrd="5" destOrd="0" presId="urn:microsoft.com/office/officeart/2005/8/layout/hierarchy3"/>
    <dgm:cxn modelId="{09B69548-D6B1-42F7-B0A4-837168A56B36}" type="presParOf" srcId="{F8495463-8CDD-4098-9625-E550D72BBADC}" destId="{ED3317BF-84F0-412D-B9F3-71B5E4E36025}" srcOrd="6" destOrd="0" presId="urn:microsoft.com/office/officeart/2005/8/layout/hierarchy3"/>
    <dgm:cxn modelId="{FBCA34B5-56BA-47D3-8D9D-D2A4C8693CAA}" type="presParOf" srcId="{ED3317BF-84F0-412D-B9F3-71B5E4E36025}" destId="{E4388E84-CABA-4775-8C44-DDF06FFE8B75}" srcOrd="0" destOrd="0" presId="urn:microsoft.com/office/officeart/2005/8/layout/hierarchy3"/>
    <dgm:cxn modelId="{7BBAF19A-B65C-48B8-8E05-9BE7AD6DE8D5}" type="presParOf" srcId="{E4388E84-CABA-4775-8C44-DDF06FFE8B75}" destId="{7C5BAD8A-C135-4DA9-8738-C017ADF32A90}" srcOrd="0" destOrd="0" presId="urn:microsoft.com/office/officeart/2005/8/layout/hierarchy3"/>
    <dgm:cxn modelId="{BEC45240-FAF9-4A42-BDE3-A450676E7987}" type="presParOf" srcId="{E4388E84-CABA-4775-8C44-DDF06FFE8B75}" destId="{CCA7833F-2588-42A7-A291-4293987BBA4B}" srcOrd="1" destOrd="0" presId="urn:microsoft.com/office/officeart/2005/8/layout/hierarchy3"/>
    <dgm:cxn modelId="{DBCA589D-D0F6-4D09-A40C-A135488D0E2B}" type="presParOf" srcId="{ED3317BF-84F0-412D-B9F3-71B5E4E36025}" destId="{340EAF7B-2CE1-4DC5-9CEE-DE5CC7DD57D3}" srcOrd="1" destOrd="0" presId="urn:microsoft.com/office/officeart/2005/8/layout/hierarchy3"/>
    <dgm:cxn modelId="{0ED152A2-F991-4FF8-A993-2C2B7F887F54}" type="presParOf" srcId="{340EAF7B-2CE1-4DC5-9CEE-DE5CC7DD57D3}" destId="{4C384ED6-26E1-46C3-AECC-CC4E5EBC02B8}" srcOrd="0" destOrd="0" presId="urn:microsoft.com/office/officeart/2005/8/layout/hierarchy3"/>
    <dgm:cxn modelId="{3DF504EB-1080-439B-9762-EF2860D4F72D}" type="presParOf" srcId="{340EAF7B-2CE1-4DC5-9CEE-DE5CC7DD57D3}" destId="{5A024A51-99F5-40AC-BC91-A54E383E5FD2}" srcOrd="1" destOrd="0" presId="urn:microsoft.com/office/officeart/2005/8/layout/hierarchy3"/>
    <dgm:cxn modelId="{BE9C1EF4-C1FF-4BD8-9EB9-A23B87E2319D}" type="presParOf" srcId="{340EAF7B-2CE1-4DC5-9CEE-DE5CC7DD57D3}" destId="{EA752996-ADF3-4394-848C-12024117D5F1}" srcOrd="2" destOrd="0" presId="urn:microsoft.com/office/officeart/2005/8/layout/hierarchy3"/>
    <dgm:cxn modelId="{241B4AD7-BC9F-434E-A0C5-0AA59ECA6430}" type="presParOf" srcId="{340EAF7B-2CE1-4DC5-9CEE-DE5CC7DD57D3}" destId="{47A71C0A-1362-4BEA-9086-81019753B6E7}" srcOrd="3" destOrd="0" presId="urn:microsoft.com/office/officeart/2005/8/layout/hierarchy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8930BB1-7EF8-4FF7-81CB-0AD5EECCBE7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2342934-0560-4F0A-A94E-5D48B9DC3A6D}">
      <dgm:prSet phldrT="[Text]" phldr="0"/>
      <dgm:spPr/>
      <dgm:t>
        <a:bodyPr/>
        <a:lstStyle/>
        <a:p>
          <a:pPr rtl="0"/>
          <a:r>
            <a:rPr lang="en-US">
              <a:latin typeface="Times New Roman"/>
              <a:cs typeface="Times New Roman"/>
            </a:rPr>
            <a:t>Unlike Object Side Coding,Light reaching the Pupil Plane of the Lens is spatially invariant</a:t>
          </a:r>
        </a:p>
      </dgm:t>
    </dgm:pt>
    <dgm:pt modelId="{7CABB76B-DBC0-456E-B60A-7C3168A43A20}" type="parTrans" cxnId="{2480E7DC-7E81-470B-9670-253C082ECF79}">
      <dgm:prSet/>
      <dgm:spPr/>
      <dgm:t>
        <a:bodyPr/>
        <a:lstStyle/>
        <a:p>
          <a:endParaRPr lang="en-US"/>
        </a:p>
      </dgm:t>
    </dgm:pt>
    <dgm:pt modelId="{2E43C4FE-A8E7-44EE-8BAE-4DA17F3BC112}" type="sibTrans" cxnId="{2480E7DC-7E81-470B-9670-253C082ECF79}">
      <dgm:prSet/>
      <dgm:spPr/>
      <dgm:t>
        <a:bodyPr/>
        <a:lstStyle/>
        <a:p>
          <a:endParaRPr lang="en-US"/>
        </a:p>
      </dgm:t>
    </dgm:pt>
    <dgm:pt modelId="{8C8E3B16-28B4-4D36-9410-04943A1E441A}">
      <dgm:prSet phldr="0"/>
      <dgm:spPr/>
      <dgm:t>
        <a:bodyPr/>
        <a:lstStyle/>
        <a:p>
          <a:pPr rtl="0"/>
          <a:r>
            <a:rPr lang="en-US" dirty="0">
              <a:latin typeface="Times New Roman"/>
              <a:cs typeface="Times New Roman"/>
            </a:rPr>
            <a:t>Coding Done on the Pupil Plane has the aim of modifying the Point Spread Function of the Lens</a:t>
          </a:r>
        </a:p>
      </dgm:t>
    </dgm:pt>
    <dgm:pt modelId="{14CB895C-4474-4A79-88AE-EA2CF51E4941}" type="parTrans" cxnId="{A38D2844-3CED-4387-B504-E1FC321E5140}">
      <dgm:prSet/>
      <dgm:spPr/>
    </dgm:pt>
    <dgm:pt modelId="{DE46D4EC-89B6-420F-8677-ACC9E97E1B7B}" type="sibTrans" cxnId="{A38D2844-3CED-4387-B504-E1FC321E5140}">
      <dgm:prSet/>
      <dgm:spPr/>
    </dgm:pt>
    <dgm:pt modelId="{A7045D06-F134-4B58-BAE3-1C72FA36623C}">
      <dgm:prSet phldr="0"/>
      <dgm:spPr/>
      <dgm:t>
        <a:bodyPr/>
        <a:lstStyle/>
        <a:p>
          <a:pPr rtl="0"/>
          <a:r>
            <a:rPr lang="en-US" dirty="0">
              <a:latin typeface="Times New Roman"/>
              <a:cs typeface="Times New Roman"/>
            </a:rPr>
            <a:t>The Fresnel equation describes the relation between the Pupil Plane Coding and Resulting PSF:</a:t>
          </a:r>
        </a:p>
      </dgm:t>
    </dgm:pt>
    <dgm:pt modelId="{1C9795D9-C183-464C-A5DB-10F4E4C4189E}" type="parTrans" cxnId="{631413A9-88AF-4623-9E57-1D540A47F017}">
      <dgm:prSet/>
      <dgm:spPr/>
    </dgm:pt>
    <dgm:pt modelId="{AF6F3E0B-3D66-4FA3-844F-DF46C878F9EE}" type="sibTrans" cxnId="{631413A9-88AF-4623-9E57-1D540A47F017}">
      <dgm:prSet/>
      <dgm:spPr/>
    </dgm:pt>
    <dgm:pt modelId="{E6D1E338-33C5-4645-B21E-FD4375FE284B}" type="pres">
      <dgm:prSet presAssocID="{F8930BB1-7EF8-4FF7-81CB-0AD5EECCBE7F}" presName="linear" presStyleCnt="0">
        <dgm:presLayoutVars>
          <dgm:animLvl val="lvl"/>
          <dgm:resizeHandles val="exact"/>
        </dgm:presLayoutVars>
      </dgm:prSet>
      <dgm:spPr/>
      <dgm:t>
        <a:bodyPr/>
        <a:lstStyle/>
        <a:p>
          <a:endParaRPr lang="en-US"/>
        </a:p>
      </dgm:t>
    </dgm:pt>
    <dgm:pt modelId="{2828532F-0E9C-47E7-8B11-12A3797D728B}" type="pres">
      <dgm:prSet presAssocID="{B2342934-0560-4F0A-A94E-5D48B9DC3A6D}" presName="parentText" presStyleLbl="node1" presStyleIdx="0" presStyleCnt="3">
        <dgm:presLayoutVars>
          <dgm:chMax val="0"/>
          <dgm:bulletEnabled val="1"/>
        </dgm:presLayoutVars>
      </dgm:prSet>
      <dgm:spPr/>
      <dgm:t>
        <a:bodyPr/>
        <a:lstStyle/>
        <a:p>
          <a:endParaRPr lang="en-US"/>
        </a:p>
      </dgm:t>
    </dgm:pt>
    <dgm:pt modelId="{0E3EACD1-5886-4CA2-9030-7CA219AE6BA5}" type="pres">
      <dgm:prSet presAssocID="{2E43C4FE-A8E7-44EE-8BAE-4DA17F3BC112}" presName="spacer" presStyleCnt="0"/>
      <dgm:spPr/>
    </dgm:pt>
    <dgm:pt modelId="{2A5E48FA-ECF9-4D00-808C-F4780AC867C2}" type="pres">
      <dgm:prSet presAssocID="{8C8E3B16-28B4-4D36-9410-04943A1E441A}" presName="parentText" presStyleLbl="node1" presStyleIdx="1" presStyleCnt="3">
        <dgm:presLayoutVars>
          <dgm:chMax val="0"/>
          <dgm:bulletEnabled val="1"/>
        </dgm:presLayoutVars>
      </dgm:prSet>
      <dgm:spPr/>
      <dgm:t>
        <a:bodyPr/>
        <a:lstStyle/>
        <a:p>
          <a:endParaRPr lang="en-US"/>
        </a:p>
      </dgm:t>
    </dgm:pt>
    <dgm:pt modelId="{1C39AD32-EDE4-40F7-A525-8113137CE491}" type="pres">
      <dgm:prSet presAssocID="{DE46D4EC-89B6-420F-8677-ACC9E97E1B7B}" presName="spacer" presStyleCnt="0"/>
      <dgm:spPr/>
    </dgm:pt>
    <dgm:pt modelId="{584332C4-79E6-4D10-946A-5E5A4332796B}" type="pres">
      <dgm:prSet presAssocID="{A7045D06-F134-4B58-BAE3-1C72FA36623C}" presName="parentText" presStyleLbl="node1" presStyleIdx="2" presStyleCnt="3">
        <dgm:presLayoutVars>
          <dgm:chMax val="0"/>
          <dgm:bulletEnabled val="1"/>
        </dgm:presLayoutVars>
      </dgm:prSet>
      <dgm:spPr/>
      <dgm:t>
        <a:bodyPr/>
        <a:lstStyle/>
        <a:p>
          <a:endParaRPr lang="en-US"/>
        </a:p>
      </dgm:t>
    </dgm:pt>
  </dgm:ptLst>
  <dgm:cxnLst>
    <dgm:cxn modelId="{2480E7DC-7E81-470B-9670-253C082ECF79}" srcId="{F8930BB1-7EF8-4FF7-81CB-0AD5EECCBE7F}" destId="{B2342934-0560-4F0A-A94E-5D48B9DC3A6D}" srcOrd="0" destOrd="0" parTransId="{7CABB76B-DBC0-456E-B60A-7C3168A43A20}" sibTransId="{2E43C4FE-A8E7-44EE-8BAE-4DA17F3BC112}"/>
    <dgm:cxn modelId="{955C071C-614E-4F47-864D-DEF4F922786D}" type="presOf" srcId="{A7045D06-F134-4B58-BAE3-1C72FA36623C}" destId="{584332C4-79E6-4D10-946A-5E5A4332796B}" srcOrd="0" destOrd="0" presId="urn:microsoft.com/office/officeart/2005/8/layout/vList2"/>
    <dgm:cxn modelId="{B5BA79A3-CE3E-492D-BE79-2B80C256DA0B}" type="presOf" srcId="{B2342934-0560-4F0A-A94E-5D48B9DC3A6D}" destId="{2828532F-0E9C-47E7-8B11-12A3797D728B}" srcOrd="0" destOrd="0" presId="urn:microsoft.com/office/officeart/2005/8/layout/vList2"/>
    <dgm:cxn modelId="{38C5EFBD-16D2-4A5A-99F9-42853F11613B}" type="presOf" srcId="{F8930BB1-7EF8-4FF7-81CB-0AD5EECCBE7F}" destId="{E6D1E338-33C5-4645-B21E-FD4375FE284B}" srcOrd="0" destOrd="0" presId="urn:microsoft.com/office/officeart/2005/8/layout/vList2"/>
    <dgm:cxn modelId="{F7EB8E6F-50E6-4EE9-BD1C-964D5E2261C4}" type="presOf" srcId="{8C8E3B16-28B4-4D36-9410-04943A1E441A}" destId="{2A5E48FA-ECF9-4D00-808C-F4780AC867C2}" srcOrd="0" destOrd="0" presId="urn:microsoft.com/office/officeart/2005/8/layout/vList2"/>
    <dgm:cxn modelId="{A38D2844-3CED-4387-B504-E1FC321E5140}" srcId="{F8930BB1-7EF8-4FF7-81CB-0AD5EECCBE7F}" destId="{8C8E3B16-28B4-4D36-9410-04943A1E441A}" srcOrd="1" destOrd="0" parTransId="{14CB895C-4474-4A79-88AE-EA2CF51E4941}" sibTransId="{DE46D4EC-89B6-420F-8677-ACC9E97E1B7B}"/>
    <dgm:cxn modelId="{631413A9-88AF-4623-9E57-1D540A47F017}" srcId="{F8930BB1-7EF8-4FF7-81CB-0AD5EECCBE7F}" destId="{A7045D06-F134-4B58-BAE3-1C72FA36623C}" srcOrd="2" destOrd="0" parTransId="{1C9795D9-C183-464C-A5DB-10F4E4C4189E}" sibTransId="{AF6F3E0B-3D66-4FA3-844F-DF46C878F9EE}"/>
    <dgm:cxn modelId="{85F596A9-081D-4526-B5E2-76FC12ED87C9}" type="presParOf" srcId="{E6D1E338-33C5-4645-B21E-FD4375FE284B}" destId="{2828532F-0E9C-47E7-8B11-12A3797D728B}" srcOrd="0" destOrd="0" presId="urn:microsoft.com/office/officeart/2005/8/layout/vList2"/>
    <dgm:cxn modelId="{A9E276BA-DA1B-44BB-B0C2-74099B5A45D1}" type="presParOf" srcId="{E6D1E338-33C5-4645-B21E-FD4375FE284B}" destId="{0E3EACD1-5886-4CA2-9030-7CA219AE6BA5}" srcOrd="1" destOrd="0" presId="urn:microsoft.com/office/officeart/2005/8/layout/vList2"/>
    <dgm:cxn modelId="{D159E888-5BCB-406D-8381-259E99B9DDE5}" type="presParOf" srcId="{E6D1E338-33C5-4645-B21E-FD4375FE284B}" destId="{2A5E48FA-ECF9-4D00-808C-F4780AC867C2}" srcOrd="2" destOrd="0" presId="urn:microsoft.com/office/officeart/2005/8/layout/vList2"/>
    <dgm:cxn modelId="{0DF1E4BF-8908-43BA-B194-F51D6555543B}" type="presParOf" srcId="{E6D1E338-33C5-4645-B21E-FD4375FE284B}" destId="{1C39AD32-EDE4-40F7-A525-8113137CE491}" srcOrd="3" destOrd="0" presId="urn:microsoft.com/office/officeart/2005/8/layout/vList2"/>
    <dgm:cxn modelId="{DE69EC89-83C9-4AE4-B5FE-0012B2647D71}" type="presParOf" srcId="{E6D1E338-33C5-4645-B21E-FD4375FE284B}" destId="{584332C4-79E6-4D10-946A-5E5A4332796B}" srcOrd="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B6099BE-915E-4E00-9269-6FD0BA4EC5C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DA2480E0-D2E5-4C44-ACA8-8E136DE535D7}">
      <dgm:prSet phldrT="[Text]" phldr="0"/>
      <dgm:spPr/>
      <dgm:t>
        <a:bodyPr/>
        <a:lstStyle/>
        <a:p>
          <a:pPr rtl="0"/>
          <a:r>
            <a:rPr lang="en-US" dirty="0">
              <a:latin typeface="Times New Roman"/>
              <a:cs typeface="Times New Roman"/>
            </a:rPr>
            <a:t>Pupil Plane Coding</a:t>
          </a:r>
        </a:p>
      </dgm:t>
    </dgm:pt>
    <dgm:pt modelId="{DB750FD3-60B3-4DBD-B1A8-C949DBF385E1}" type="parTrans" cxnId="{690F50DC-5D83-4937-9F0C-2DDA69415BC4}">
      <dgm:prSet/>
      <dgm:spPr/>
      <dgm:t>
        <a:bodyPr/>
        <a:lstStyle/>
        <a:p>
          <a:endParaRPr lang="en-US"/>
        </a:p>
      </dgm:t>
    </dgm:pt>
    <dgm:pt modelId="{FA0E02FA-546D-4CA5-A93F-3F9EFDBFE590}" type="sibTrans" cxnId="{690F50DC-5D83-4937-9F0C-2DDA69415BC4}">
      <dgm:prSet/>
      <dgm:spPr/>
      <dgm:t>
        <a:bodyPr/>
        <a:lstStyle/>
        <a:p>
          <a:endParaRPr lang="en-US"/>
        </a:p>
      </dgm:t>
    </dgm:pt>
    <dgm:pt modelId="{D44598EC-9571-448D-8AC4-002C563B9B80}">
      <dgm:prSet phldrT="[Text]" phldr="0"/>
      <dgm:spPr/>
      <dgm:t>
        <a:bodyPr/>
        <a:lstStyle/>
        <a:p>
          <a:pPr rtl="0"/>
          <a:r>
            <a:rPr lang="en-US" dirty="0">
              <a:latin typeface="Times New Roman"/>
              <a:cs typeface="Times New Roman"/>
            </a:rPr>
            <a:t>Coded Aperture</a:t>
          </a:r>
        </a:p>
      </dgm:t>
    </dgm:pt>
    <dgm:pt modelId="{79C2C041-6996-4E0D-A741-94EE2F86D11B}" type="parTrans" cxnId="{1C115A04-9950-481B-B866-3BA7F4B0B083}">
      <dgm:prSet/>
      <dgm:spPr/>
      <dgm:t>
        <a:bodyPr/>
        <a:lstStyle/>
        <a:p>
          <a:endParaRPr lang="en-US"/>
        </a:p>
      </dgm:t>
    </dgm:pt>
    <dgm:pt modelId="{224F59E7-78B6-4EAD-ABC9-02AB78317615}" type="sibTrans" cxnId="{1C115A04-9950-481B-B866-3BA7F4B0B083}">
      <dgm:prSet/>
      <dgm:spPr/>
      <dgm:t>
        <a:bodyPr/>
        <a:lstStyle/>
        <a:p>
          <a:endParaRPr lang="en-US"/>
        </a:p>
      </dgm:t>
    </dgm:pt>
    <dgm:pt modelId="{DDBDA7D5-77BA-4A6B-B7E2-8D074945DF93}">
      <dgm:prSet phldrT="[Text]" phldr="0"/>
      <dgm:spPr/>
      <dgm:t>
        <a:bodyPr/>
        <a:lstStyle/>
        <a:p>
          <a:pPr rtl="0"/>
          <a:r>
            <a:rPr lang="en-US" dirty="0">
              <a:latin typeface="Times New Roman"/>
              <a:cs typeface="Times New Roman"/>
            </a:rPr>
            <a:t>Involves Pupil Plane Coding with Intensity Modulators</a:t>
          </a:r>
        </a:p>
      </dgm:t>
    </dgm:pt>
    <dgm:pt modelId="{A863B35C-FD8C-4385-8EE6-B94A0AC8EF8B}" type="parTrans" cxnId="{858204C3-BA8A-43A8-B47E-6A0415967DBB}">
      <dgm:prSet/>
      <dgm:spPr/>
      <dgm:t>
        <a:bodyPr/>
        <a:lstStyle/>
        <a:p>
          <a:endParaRPr lang="en-US"/>
        </a:p>
      </dgm:t>
    </dgm:pt>
    <dgm:pt modelId="{5825A3B3-85AB-404C-A42F-02C66D5DEB91}" type="sibTrans" cxnId="{858204C3-BA8A-43A8-B47E-6A0415967DBB}">
      <dgm:prSet/>
      <dgm:spPr/>
      <dgm:t>
        <a:bodyPr/>
        <a:lstStyle/>
        <a:p>
          <a:endParaRPr lang="en-US"/>
        </a:p>
      </dgm:t>
    </dgm:pt>
    <dgm:pt modelId="{375C5F40-A847-4771-8048-2CB28E0250A4}">
      <dgm:prSet phldrT="[Text]" phldr="0"/>
      <dgm:spPr/>
      <dgm:t>
        <a:bodyPr/>
        <a:lstStyle/>
        <a:p>
          <a:pPr rtl="0"/>
          <a:r>
            <a:rPr lang="en-US" dirty="0">
              <a:latin typeface="Times New Roman"/>
              <a:cs typeface="Times New Roman"/>
            </a:rPr>
            <a:t>Wavefront Coding</a:t>
          </a:r>
        </a:p>
      </dgm:t>
    </dgm:pt>
    <dgm:pt modelId="{57A62384-645A-4CB2-9BAF-F52B5FE2292C}" type="parTrans" cxnId="{B235E3A3-689C-4888-92E8-47FE964E7DA7}">
      <dgm:prSet/>
      <dgm:spPr/>
      <dgm:t>
        <a:bodyPr/>
        <a:lstStyle/>
        <a:p>
          <a:endParaRPr lang="en-US"/>
        </a:p>
      </dgm:t>
    </dgm:pt>
    <dgm:pt modelId="{0C371B7D-4B74-46F1-9F8C-46C7F2DEFE99}" type="sibTrans" cxnId="{B235E3A3-689C-4888-92E8-47FE964E7DA7}">
      <dgm:prSet/>
      <dgm:spPr/>
      <dgm:t>
        <a:bodyPr/>
        <a:lstStyle/>
        <a:p>
          <a:endParaRPr lang="en-US"/>
        </a:p>
      </dgm:t>
    </dgm:pt>
    <dgm:pt modelId="{0E96B77A-2179-4903-A7EA-D4955AA88A05}">
      <dgm:prSet phldrT="[Text]" phldr="0"/>
      <dgm:spPr/>
      <dgm:t>
        <a:bodyPr/>
        <a:lstStyle/>
        <a:p>
          <a:pPr rtl="0"/>
          <a:r>
            <a:rPr lang="en-US" dirty="0">
              <a:latin typeface="Times New Roman"/>
              <a:cs typeface="Times New Roman"/>
            </a:rPr>
            <a:t>Involves Pupil Plane Coding with Phase Modulators</a:t>
          </a:r>
        </a:p>
      </dgm:t>
    </dgm:pt>
    <dgm:pt modelId="{6C162EAD-D480-40F8-BDCC-095E3C47CE85}" type="parTrans" cxnId="{C2501BBE-6FF5-44B3-AF86-AAF2C748031C}">
      <dgm:prSet/>
      <dgm:spPr/>
      <dgm:t>
        <a:bodyPr/>
        <a:lstStyle/>
        <a:p>
          <a:endParaRPr lang="en-US"/>
        </a:p>
      </dgm:t>
    </dgm:pt>
    <dgm:pt modelId="{105A4C15-ADB7-42E4-B708-00B26E042F78}" type="sibTrans" cxnId="{C2501BBE-6FF5-44B3-AF86-AAF2C748031C}">
      <dgm:prSet/>
      <dgm:spPr/>
      <dgm:t>
        <a:bodyPr/>
        <a:lstStyle/>
        <a:p>
          <a:endParaRPr lang="en-US"/>
        </a:p>
      </dgm:t>
    </dgm:pt>
    <dgm:pt modelId="{0EA170AE-E712-4448-A035-C1D4961AF593}">
      <dgm:prSet phldr="0"/>
      <dgm:spPr/>
      <dgm:t>
        <a:bodyPr/>
        <a:lstStyle/>
        <a:p>
          <a:r>
            <a:rPr lang="en-US" dirty="0">
              <a:latin typeface="Times New Roman"/>
              <a:cs typeface="Times New Roman"/>
            </a:rPr>
            <a:t>Aperture Coding Function is Real</a:t>
          </a:r>
        </a:p>
      </dgm:t>
    </dgm:pt>
    <dgm:pt modelId="{F93D5CAD-CF9D-49AC-82F4-593A118E9BAE}" type="parTrans" cxnId="{3D314B90-A780-4E1A-924C-22B09A7B4C62}">
      <dgm:prSet/>
      <dgm:spPr/>
      <dgm:t>
        <a:bodyPr/>
        <a:lstStyle/>
        <a:p>
          <a:endParaRPr lang="en-US"/>
        </a:p>
      </dgm:t>
    </dgm:pt>
    <dgm:pt modelId="{39D46D23-687F-4FE9-AE07-662EC7DE9020}" type="sibTrans" cxnId="{3D314B90-A780-4E1A-924C-22B09A7B4C62}">
      <dgm:prSet/>
      <dgm:spPr/>
    </dgm:pt>
    <dgm:pt modelId="{377FF61A-8EAC-41BA-84D3-B85509A8A3FE}">
      <dgm:prSet phldr="0"/>
      <dgm:spPr/>
      <dgm:t>
        <a:bodyPr/>
        <a:lstStyle/>
        <a:p>
          <a:pPr rtl="0"/>
          <a:r>
            <a:rPr lang="en-US" dirty="0">
              <a:latin typeface="Times New Roman"/>
              <a:cs typeface="Times New Roman"/>
            </a:rPr>
            <a:t>Aperture Coding Function is Complex</a:t>
          </a:r>
        </a:p>
      </dgm:t>
    </dgm:pt>
    <dgm:pt modelId="{56F48D52-2C91-4125-8CA6-56721715DADC}" type="parTrans" cxnId="{8D48434B-F627-499A-988A-26341D5B91C9}">
      <dgm:prSet/>
      <dgm:spPr/>
      <dgm:t>
        <a:bodyPr/>
        <a:lstStyle/>
        <a:p>
          <a:endParaRPr lang="en-US"/>
        </a:p>
      </dgm:t>
    </dgm:pt>
    <dgm:pt modelId="{ABDE792D-6F77-4F50-BAF1-713BB22A767F}" type="sibTrans" cxnId="{8D48434B-F627-499A-988A-26341D5B91C9}">
      <dgm:prSet/>
      <dgm:spPr/>
    </dgm:pt>
    <dgm:pt modelId="{0B934270-C2BD-405B-A9D0-78C8AEFF9BE9}" type="pres">
      <dgm:prSet presAssocID="{CB6099BE-915E-4E00-9269-6FD0BA4EC5CB}" presName="diagram" presStyleCnt="0">
        <dgm:presLayoutVars>
          <dgm:chPref val="1"/>
          <dgm:dir/>
          <dgm:animOne val="branch"/>
          <dgm:animLvl val="lvl"/>
          <dgm:resizeHandles val="exact"/>
        </dgm:presLayoutVars>
      </dgm:prSet>
      <dgm:spPr/>
      <dgm:t>
        <a:bodyPr/>
        <a:lstStyle/>
        <a:p>
          <a:endParaRPr lang="en-US"/>
        </a:p>
      </dgm:t>
    </dgm:pt>
    <dgm:pt modelId="{349AB194-118B-4349-86FD-82F4851E8C46}" type="pres">
      <dgm:prSet presAssocID="{DA2480E0-D2E5-4C44-ACA8-8E136DE535D7}" presName="root1" presStyleCnt="0"/>
      <dgm:spPr/>
    </dgm:pt>
    <dgm:pt modelId="{68767845-1A89-4423-A6C5-34D14454AC11}" type="pres">
      <dgm:prSet presAssocID="{DA2480E0-D2E5-4C44-ACA8-8E136DE535D7}" presName="LevelOneTextNode" presStyleLbl="node0" presStyleIdx="0" presStyleCnt="1">
        <dgm:presLayoutVars>
          <dgm:chPref val="3"/>
        </dgm:presLayoutVars>
      </dgm:prSet>
      <dgm:spPr/>
      <dgm:t>
        <a:bodyPr/>
        <a:lstStyle/>
        <a:p>
          <a:endParaRPr lang="en-US"/>
        </a:p>
      </dgm:t>
    </dgm:pt>
    <dgm:pt modelId="{0D2D9D54-1525-4291-9EC1-3600666A37F3}" type="pres">
      <dgm:prSet presAssocID="{DA2480E0-D2E5-4C44-ACA8-8E136DE535D7}" presName="level2hierChild" presStyleCnt="0"/>
      <dgm:spPr/>
    </dgm:pt>
    <dgm:pt modelId="{BC2AEE78-C974-48AC-88E4-5FFF28D3656F}" type="pres">
      <dgm:prSet presAssocID="{79C2C041-6996-4E0D-A741-94EE2F86D11B}" presName="conn2-1" presStyleLbl="parChTrans1D2" presStyleIdx="0" presStyleCnt="2"/>
      <dgm:spPr/>
      <dgm:t>
        <a:bodyPr/>
        <a:lstStyle/>
        <a:p>
          <a:endParaRPr lang="en-US"/>
        </a:p>
      </dgm:t>
    </dgm:pt>
    <dgm:pt modelId="{7E22BFE3-D0D6-4F93-A696-4AA707151119}" type="pres">
      <dgm:prSet presAssocID="{79C2C041-6996-4E0D-A741-94EE2F86D11B}" presName="connTx" presStyleLbl="parChTrans1D2" presStyleIdx="0" presStyleCnt="2"/>
      <dgm:spPr/>
      <dgm:t>
        <a:bodyPr/>
        <a:lstStyle/>
        <a:p>
          <a:endParaRPr lang="en-US"/>
        </a:p>
      </dgm:t>
    </dgm:pt>
    <dgm:pt modelId="{7FCE2DFE-B82C-4418-8505-62A6067F46A5}" type="pres">
      <dgm:prSet presAssocID="{D44598EC-9571-448D-8AC4-002C563B9B80}" presName="root2" presStyleCnt="0"/>
      <dgm:spPr/>
    </dgm:pt>
    <dgm:pt modelId="{1C768146-E34E-45DC-B969-AEC984314191}" type="pres">
      <dgm:prSet presAssocID="{D44598EC-9571-448D-8AC4-002C563B9B80}" presName="LevelTwoTextNode" presStyleLbl="node2" presStyleIdx="0" presStyleCnt="2">
        <dgm:presLayoutVars>
          <dgm:chPref val="3"/>
        </dgm:presLayoutVars>
      </dgm:prSet>
      <dgm:spPr/>
      <dgm:t>
        <a:bodyPr/>
        <a:lstStyle/>
        <a:p>
          <a:endParaRPr lang="en-US"/>
        </a:p>
      </dgm:t>
    </dgm:pt>
    <dgm:pt modelId="{158A66EE-3856-4816-B03A-C164580611E9}" type="pres">
      <dgm:prSet presAssocID="{D44598EC-9571-448D-8AC4-002C563B9B80}" presName="level3hierChild" presStyleCnt="0"/>
      <dgm:spPr/>
    </dgm:pt>
    <dgm:pt modelId="{576C5786-7792-4A3F-BF73-860130F78F2E}" type="pres">
      <dgm:prSet presAssocID="{A863B35C-FD8C-4385-8EE6-B94A0AC8EF8B}" presName="conn2-1" presStyleLbl="parChTrans1D3" presStyleIdx="0" presStyleCnt="4"/>
      <dgm:spPr/>
      <dgm:t>
        <a:bodyPr/>
        <a:lstStyle/>
        <a:p>
          <a:endParaRPr lang="en-US"/>
        </a:p>
      </dgm:t>
    </dgm:pt>
    <dgm:pt modelId="{A19C4639-14B5-4399-9437-E3FCCDC414D6}" type="pres">
      <dgm:prSet presAssocID="{A863B35C-FD8C-4385-8EE6-B94A0AC8EF8B}" presName="connTx" presStyleLbl="parChTrans1D3" presStyleIdx="0" presStyleCnt="4"/>
      <dgm:spPr/>
      <dgm:t>
        <a:bodyPr/>
        <a:lstStyle/>
        <a:p>
          <a:endParaRPr lang="en-US"/>
        </a:p>
      </dgm:t>
    </dgm:pt>
    <dgm:pt modelId="{BD00DF50-4A7D-4FE5-B9A3-B6D03827FF2F}" type="pres">
      <dgm:prSet presAssocID="{DDBDA7D5-77BA-4A6B-B7E2-8D074945DF93}" presName="root2" presStyleCnt="0"/>
      <dgm:spPr/>
    </dgm:pt>
    <dgm:pt modelId="{A37CC5BB-9327-4DD7-A475-85398A2AFBD2}" type="pres">
      <dgm:prSet presAssocID="{DDBDA7D5-77BA-4A6B-B7E2-8D074945DF93}" presName="LevelTwoTextNode" presStyleLbl="node3" presStyleIdx="0" presStyleCnt="4">
        <dgm:presLayoutVars>
          <dgm:chPref val="3"/>
        </dgm:presLayoutVars>
      </dgm:prSet>
      <dgm:spPr/>
      <dgm:t>
        <a:bodyPr/>
        <a:lstStyle/>
        <a:p>
          <a:endParaRPr lang="en-US"/>
        </a:p>
      </dgm:t>
    </dgm:pt>
    <dgm:pt modelId="{DF40BD9C-17F5-4CBC-881F-937C0C0782D7}" type="pres">
      <dgm:prSet presAssocID="{DDBDA7D5-77BA-4A6B-B7E2-8D074945DF93}" presName="level3hierChild" presStyleCnt="0"/>
      <dgm:spPr/>
    </dgm:pt>
    <dgm:pt modelId="{C6A18245-7C8F-4B07-815E-2A835212E08D}" type="pres">
      <dgm:prSet presAssocID="{F93D5CAD-CF9D-49AC-82F4-593A118E9BAE}" presName="conn2-1" presStyleLbl="parChTrans1D3" presStyleIdx="1" presStyleCnt="4"/>
      <dgm:spPr/>
      <dgm:t>
        <a:bodyPr/>
        <a:lstStyle/>
        <a:p>
          <a:endParaRPr lang="en-US"/>
        </a:p>
      </dgm:t>
    </dgm:pt>
    <dgm:pt modelId="{98192796-6255-46DA-A463-D64CB9AAD77B}" type="pres">
      <dgm:prSet presAssocID="{F93D5CAD-CF9D-49AC-82F4-593A118E9BAE}" presName="connTx" presStyleLbl="parChTrans1D3" presStyleIdx="1" presStyleCnt="4"/>
      <dgm:spPr/>
      <dgm:t>
        <a:bodyPr/>
        <a:lstStyle/>
        <a:p>
          <a:endParaRPr lang="en-US"/>
        </a:p>
      </dgm:t>
    </dgm:pt>
    <dgm:pt modelId="{08B01430-A3C1-4792-8F40-882FA02393B7}" type="pres">
      <dgm:prSet presAssocID="{0EA170AE-E712-4448-A035-C1D4961AF593}" presName="root2" presStyleCnt="0"/>
      <dgm:spPr/>
    </dgm:pt>
    <dgm:pt modelId="{847A8D43-AF92-49F1-A8A8-3E0919219797}" type="pres">
      <dgm:prSet presAssocID="{0EA170AE-E712-4448-A035-C1D4961AF593}" presName="LevelTwoTextNode" presStyleLbl="node3" presStyleIdx="1" presStyleCnt="4">
        <dgm:presLayoutVars>
          <dgm:chPref val="3"/>
        </dgm:presLayoutVars>
      </dgm:prSet>
      <dgm:spPr/>
      <dgm:t>
        <a:bodyPr/>
        <a:lstStyle/>
        <a:p>
          <a:endParaRPr lang="en-US"/>
        </a:p>
      </dgm:t>
    </dgm:pt>
    <dgm:pt modelId="{14732793-6CB3-457F-88BA-B765F42AFD9F}" type="pres">
      <dgm:prSet presAssocID="{0EA170AE-E712-4448-A035-C1D4961AF593}" presName="level3hierChild" presStyleCnt="0"/>
      <dgm:spPr/>
    </dgm:pt>
    <dgm:pt modelId="{76C8DF34-0E50-4944-8BC6-9B9BB5B5A419}" type="pres">
      <dgm:prSet presAssocID="{57A62384-645A-4CB2-9BAF-F52B5FE2292C}" presName="conn2-1" presStyleLbl="parChTrans1D2" presStyleIdx="1" presStyleCnt="2"/>
      <dgm:spPr/>
      <dgm:t>
        <a:bodyPr/>
        <a:lstStyle/>
        <a:p>
          <a:endParaRPr lang="en-US"/>
        </a:p>
      </dgm:t>
    </dgm:pt>
    <dgm:pt modelId="{F25B6C7E-9A02-48EC-877F-FA022222B2BB}" type="pres">
      <dgm:prSet presAssocID="{57A62384-645A-4CB2-9BAF-F52B5FE2292C}" presName="connTx" presStyleLbl="parChTrans1D2" presStyleIdx="1" presStyleCnt="2"/>
      <dgm:spPr/>
      <dgm:t>
        <a:bodyPr/>
        <a:lstStyle/>
        <a:p>
          <a:endParaRPr lang="en-US"/>
        </a:p>
      </dgm:t>
    </dgm:pt>
    <dgm:pt modelId="{B248C5C0-2F3E-4886-9A65-28121F2BDBD4}" type="pres">
      <dgm:prSet presAssocID="{375C5F40-A847-4771-8048-2CB28E0250A4}" presName="root2" presStyleCnt="0"/>
      <dgm:spPr/>
    </dgm:pt>
    <dgm:pt modelId="{40AF17E5-C581-4F58-876F-38F0D8C424D7}" type="pres">
      <dgm:prSet presAssocID="{375C5F40-A847-4771-8048-2CB28E0250A4}" presName="LevelTwoTextNode" presStyleLbl="node2" presStyleIdx="1" presStyleCnt="2">
        <dgm:presLayoutVars>
          <dgm:chPref val="3"/>
        </dgm:presLayoutVars>
      </dgm:prSet>
      <dgm:spPr/>
      <dgm:t>
        <a:bodyPr/>
        <a:lstStyle/>
        <a:p>
          <a:endParaRPr lang="en-US"/>
        </a:p>
      </dgm:t>
    </dgm:pt>
    <dgm:pt modelId="{ED983FEA-650D-4B1E-97CC-D4EFA8877BCD}" type="pres">
      <dgm:prSet presAssocID="{375C5F40-A847-4771-8048-2CB28E0250A4}" presName="level3hierChild" presStyleCnt="0"/>
      <dgm:spPr/>
    </dgm:pt>
    <dgm:pt modelId="{EF401D4F-FB35-49F0-B4FE-080F7C81B155}" type="pres">
      <dgm:prSet presAssocID="{6C162EAD-D480-40F8-BDCC-095E3C47CE85}" presName="conn2-1" presStyleLbl="parChTrans1D3" presStyleIdx="2" presStyleCnt="4"/>
      <dgm:spPr/>
      <dgm:t>
        <a:bodyPr/>
        <a:lstStyle/>
        <a:p>
          <a:endParaRPr lang="en-US"/>
        </a:p>
      </dgm:t>
    </dgm:pt>
    <dgm:pt modelId="{1CEB1787-E90C-419B-90B0-BF2EB7CDD63C}" type="pres">
      <dgm:prSet presAssocID="{6C162EAD-D480-40F8-BDCC-095E3C47CE85}" presName="connTx" presStyleLbl="parChTrans1D3" presStyleIdx="2" presStyleCnt="4"/>
      <dgm:spPr/>
      <dgm:t>
        <a:bodyPr/>
        <a:lstStyle/>
        <a:p>
          <a:endParaRPr lang="en-US"/>
        </a:p>
      </dgm:t>
    </dgm:pt>
    <dgm:pt modelId="{A2E551D7-B824-48D9-A524-BD1C53B34A89}" type="pres">
      <dgm:prSet presAssocID="{0E96B77A-2179-4903-A7EA-D4955AA88A05}" presName="root2" presStyleCnt="0"/>
      <dgm:spPr/>
    </dgm:pt>
    <dgm:pt modelId="{54227451-5C50-4AC7-8714-FEF4633F2574}" type="pres">
      <dgm:prSet presAssocID="{0E96B77A-2179-4903-A7EA-D4955AA88A05}" presName="LevelTwoTextNode" presStyleLbl="node3" presStyleIdx="2" presStyleCnt="4">
        <dgm:presLayoutVars>
          <dgm:chPref val="3"/>
        </dgm:presLayoutVars>
      </dgm:prSet>
      <dgm:spPr/>
      <dgm:t>
        <a:bodyPr/>
        <a:lstStyle/>
        <a:p>
          <a:endParaRPr lang="en-US"/>
        </a:p>
      </dgm:t>
    </dgm:pt>
    <dgm:pt modelId="{0FE066AA-529D-4BAC-B9F3-18F61486554F}" type="pres">
      <dgm:prSet presAssocID="{0E96B77A-2179-4903-A7EA-D4955AA88A05}" presName="level3hierChild" presStyleCnt="0"/>
      <dgm:spPr/>
    </dgm:pt>
    <dgm:pt modelId="{1EA3B11D-0C38-4274-8416-EF06DB8E057E}" type="pres">
      <dgm:prSet presAssocID="{56F48D52-2C91-4125-8CA6-56721715DADC}" presName="conn2-1" presStyleLbl="parChTrans1D3" presStyleIdx="3" presStyleCnt="4"/>
      <dgm:spPr/>
      <dgm:t>
        <a:bodyPr/>
        <a:lstStyle/>
        <a:p>
          <a:endParaRPr lang="en-US"/>
        </a:p>
      </dgm:t>
    </dgm:pt>
    <dgm:pt modelId="{19D7F46F-1A1E-4C37-A8DF-F57F4F1CB6DC}" type="pres">
      <dgm:prSet presAssocID="{56F48D52-2C91-4125-8CA6-56721715DADC}" presName="connTx" presStyleLbl="parChTrans1D3" presStyleIdx="3" presStyleCnt="4"/>
      <dgm:spPr/>
      <dgm:t>
        <a:bodyPr/>
        <a:lstStyle/>
        <a:p>
          <a:endParaRPr lang="en-US"/>
        </a:p>
      </dgm:t>
    </dgm:pt>
    <dgm:pt modelId="{2CBA5672-2784-4EB1-AB0B-FFF21F41D3DD}" type="pres">
      <dgm:prSet presAssocID="{377FF61A-8EAC-41BA-84D3-B85509A8A3FE}" presName="root2" presStyleCnt="0"/>
      <dgm:spPr/>
    </dgm:pt>
    <dgm:pt modelId="{AC196FD2-71B2-4478-BF20-9A208CBCD162}" type="pres">
      <dgm:prSet presAssocID="{377FF61A-8EAC-41BA-84D3-B85509A8A3FE}" presName="LevelTwoTextNode" presStyleLbl="node3" presStyleIdx="3" presStyleCnt="4">
        <dgm:presLayoutVars>
          <dgm:chPref val="3"/>
        </dgm:presLayoutVars>
      </dgm:prSet>
      <dgm:spPr/>
      <dgm:t>
        <a:bodyPr/>
        <a:lstStyle/>
        <a:p>
          <a:endParaRPr lang="en-US"/>
        </a:p>
      </dgm:t>
    </dgm:pt>
    <dgm:pt modelId="{49945228-6BE5-427F-9548-C1207DAEDBCB}" type="pres">
      <dgm:prSet presAssocID="{377FF61A-8EAC-41BA-84D3-B85509A8A3FE}" presName="level3hierChild" presStyleCnt="0"/>
      <dgm:spPr/>
    </dgm:pt>
  </dgm:ptLst>
  <dgm:cxnLst>
    <dgm:cxn modelId="{C5AF8FC1-E775-435F-9EBB-EFDD7947AE42}" type="presOf" srcId="{375C5F40-A847-4771-8048-2CB28E0250A4}" destId="{40AF17E5-C581-4F58-876F-38F0D8C424D7}" srcOrd="0" destOrd="0" presId="urn:microsoft.com/office/officeart/2005/8/layout/hierarchy2"/>
    <dgm:cxn modelId="{A4C5F247-227B-4513-B01D-B681136C4C84}" type="presOf" srcId="{0E96B77A-2179-4903-A7EA-D4955AA88A05}" destId="{54227451-5C50-4AC7-8714-FEF4633F2574}" srcOrd="0" destOrd="0" presId="urn:microsoft.com/office/officeart/2005/8/layout/hierarchy2"/>
    <dgm:cxn modelId="{12701713-6779-4436-930A-39B041E7B7EC}" type="presOf" srcId="{79C2C041-6996-4E0D-A741-94EE2F86D11B}" destId="{BC2AEE78-C974-48AC-88E4-5FFF28D3656F}" srcOrd="0" destOrd="0" presId="urn:microsoft.com/office/officeart/2005/8/layout/hierarchy2"/>
    <dgm:cxn modelId="{3F72EEF9-82A9-45F4-903E-6E2070C150A9}" type="presOf" srcId="{6C162EAD-D480-40F8-BDCC-095E3C47CE85}" destId="{EF401D4F-FB35-49F0-B4FE-080F7C81B155}" srcOrd="0" destOrd="0" presId="urn:microsoft.com/office/officeart/2005/8/layout/hierarchy2"/>
    <dgm:cxn modelId="{FE2EE48A-0F52-402F-8B69-E11B93F54EDB}" type="presOf" srcId="{CB6099BE-915E-4E00-9269-6FD0BA4EC5CB}" destId="{0B934270-C2BD-405B-A9D0-78C8AEFF9BE9}" srcOrd="0" destOrd="0" presId="urn:microsoft.com/office/officeart/2005/8/layout/hierarchy2"/>
    <dgm:cxn modelId="{16629D1D-7C74-4371-98ED-AEF1C26ACAEA}" type="presOf" srcId="{F93D5CAD-CF9D-49AC-82F4-593A118E9BAE}" destId="{98192796-6255-46DA-A463-D64CB9AAD77B}" srcOrd="1" destOrd="0" presId="urn:microsoft.com/office/officeart/2005/8/layout/hierarchy2"/>
    <dgm:cxn modelId="{5AD27DDB-3630-473D-86A9-750A37BD2AE8}" type="presOf" srcId="{A863B35C-FD8C-4385-8EE6-B94A0AC8EF8B}" destId="{576C5786-7792-4A3F-BF73-860130F78F2E}" srcOrd="0" destOrd="0" presId="urn:microsoft.com/office/officeart/2005/8/layout/hierarchy2"/>
    <dgm:cxn modelId="{3D314B90-A780-4E1A-924C-22B09A7B4C62}" srcId="{D44598EC-9571-448D-8AC4-002C563B9B80}" destId="{0EA170AE-E712-4448-A035-C1D4961AF593}" srcOrd="1" destOrd="0" parTransId="{F93D5CAD-CF9D-49AC-82F4-593A118E9BAE}" sibTransId="{39D46D23-687F-4FE9-AE07-662EC7DE9020}"/>
    <dgm:cxn modelId="{75A33E6B-A9B8-4132-997B-14BD130996D3}" type="presOf" srcId="{A863B35C-FD8C-4385-8EE6-B94A0AC8EF8B}" destId="{A19C4639-14B5-4399-9437-E3FCCDC414D6}" srcOrd="1" destOrd="0" presId="urn:microsoft.com/office/officeart/2005/8/layout/hierarchy2"/>
    <dgm:cxn modelId="{3A171F98-1702-4318-9D49-CFFAE22E849C}" type="presOf" srcId="{D44598EC-9571-448D-8AC4-002C563B9B80}" destId="{1C768146-E34E-45DC-B969-AEC984314191}" srcOrd="0" destOrd="0" presId="urn:microsoft.com/office/officeart/2005/8/layout/hierarchy2"/>
    <dgm:cxn modelId="{1C115A04-9950-481B-B866-3BA7F4B0B083}" srcId="{DA2480E0-D2E5-4C44-ACA8-8E136DE535D7}" destId="{D44598EC-9571-448D-8AC4-002C563B9B80}" srcOrd="0" destOrd="0" parTransId="{79C2C041-6996-4E0D-A741-94EE2F86D11B}" sibTransId="{224F59E7-78B6-4EAD-ABC9-02AB78317615}"/>
    <dgm:cxn modelId="{3FB4E11F-303B-4737-9CF7-A51245A70755}" type="presOf" srcId="{56F48D52-2C91-4125-8CA6-56721715DADC}" destId="{19D7F46F-1A1E-4C37-A8DF-F57F4F1CB6DC}" srcOrd="1" destOrd="0" presId="urn:microsoft.com/office/officeart/2005/8/layout/hierarchy2"/>
    <dgm:cxn modelId="{683B1FC4-3C57-40E7-BA97-4156FAEDD295}" type="presOf" srcId="{DA2480E0-D2E5-4C44-ACA8-8E136DE535D7}" destId="{68767845-1A89-4423-A6C5-34D14454AC11}" srcOrd="0" destOrd="0" presId="urn:microsoft.com/office/officeart/2005/8/layout/hierarchy2"/>
    <dgm:cxn modelId="{F8BD97AC-B523-42AF-9033-C26BC26DE74C}" type="presOf" srcId="{F93D5CAD-CF9D-49AC-82F4-593A118E9BAE}" destId="{C6A18245-7C8F-4B07-815E-2A835212E08D}" srcOrd="0" destOrd="0" presId="urn:microsoft.com/office/officeart/2005/8/layout/hierarchy2"/>
    <dgm:cxn modelId="{DFD9716A-6599-47E2-A42D-7876204B8ED7}" type="presOf" srcId="{57A62384-645A-4CB2-9BAF-F52B5FE2292C}" destId="{76C8DF34-0E50-4944-8BC6-9B9BB5B5A419}" srcOrd="0" destOrd="0" presId="urn:microsoft.com/office/officeart/2005/8/layout/hierarchy2"/>
    <dgm:cxn modelId="{C2217D54-4C31-4AB6-85DC-18E6316E81C6}" type="presOf" srcId="{79C2C041-6996-4E0D-A741-94EE2F86D11B}" destId="{7E22BFE3-D0D6-4F93-A696-4AA707151119}" srcOrd="1" destOrd="0" presId="urn:microsoft.com/office/officeart/2005/8/layout/hierarchy2"/>
    <dgm:cxn modelId="{B235E3A3-689C-4888-92E8-47FE964E7DA7}" srcId="{DA2480E0-D2E5-4C44-ACA8-8E136DE535D7}" destId="{375C5F40-A847-4771-8048-2CB28E0250A4}" srcOrd="1" destOrd="0" parTransId="{57A62384-645A-4CB2-9BAF-F52B5FE2292C}" sibTransId="{0C371B7D-4B74-46F1-9F8C-46C7F2DEFE99}"/>
    <dgm:cxn modelId="{AB59690C-F5F9-4701-B462-8568705A120B}" type="presOf" srcId="{6C162EAD-D480-40F8-BDCC-095E3C47CE85}" destId="{1CEB1787-E90C-419B-90B0-BF2EB7CDD63C}" srcOrd="1" destOrd="0" presId="urn:microsoft.com/office/officeart/2005/8/layout/hierarchy2"/>
    <dgm:cxn modelId="{F37EEC0F-8A68-41B9-8839-E744BF235B21}" type="presOf" srcId="{0EA170AE-E712-4448-A035-C1D4961AF593}" destId="{847A8D43-AF92-49F1-A8A8-3E0919219797}" srcOrd="0" destOrd="0" presId="urn:microsoft.com/office/officeart/2005/8/layout/hierarchy2"/>
    <dgm:cxn modelId="{8D48434B-F627-499A-988A-26341D5B91C9}" srcId="{375C5F40-A847-4771-8048-2CB28E0250A4}" destId="{377FF61A-8EAC-41BA-84D3-B85509A8A3FE}" srcOrd="1" destOrd="0" parTransId="{56F48D52-2C91-4125-8CA6-56721715DADC}" sibTransId="{ABDE792D-6F77-4F50-BAF1-713BB22A767F}"/>
    <dgm:cxn modelId="{C2501BBE-6FF5-44B3-AF86-AAF2C748031C}" srcId="{375C5F40-A847-4771-8048-2CB28E0250A4}" destId="{0E96B77A-2179-4903-A7EA-D4955AA88A05}" srcOrd="0" destOrd="0" parTransId="{6C162EAD-D480-40F8-BDCC-095E3C47CE85}" sibTransId="{105A4C15-ADB7-42E4-B708-00B26E042F78}"/>
    <dgm:cxn modelId="{690F50DC-5D83-4937-9F0C-2DDA69415BC4}" srcId="{CB6099BE-915E-4E00-9269-6FD0BA4EC5CB}" destId="{DA2480E0-D2E5-4C44-ACA8-8E136DE535D7}" srcOrd="0" destOrd="0" parTransId="{DB750FD3-60B3-4DBD-B1A8-C949DBF385E1}" sibTransId="{FA0E02FA-546D-4CA5-A93F-3F9EFDBFE590}"/>
    <dgm:cxn modelId="{61E5CC25-C2EE-40B4-AFD6-F1B0DBEDB6D7}" type="presOf" srcId="{57A62384-645A-4CB2-9BAF-F52B5FE2292C}" destId="{F25B6C7E-9A02-48EC-877F-FA022222B2BB}" srcOrd="1" destOrd="0" presId="urn:microsoft.com/office/officeart/2005/8/layout/hierarchy2"/>
    <dgm:cxn modelId="{9B6923F9-D817-4018-973B-E4FDF4B1F743}" type="presOf" srcId="{56F48D52-2C91-4125-8CA6-56721715DADC}" destId="{1EA3B11D-0C38-4274-8416-EF06DB8E057E}" srcOrd="0" destOrd="0" presId="urn:microsoft.com/office/officeart/2005/8/layout/hierarchy2"/>
    <dgm:cxn modelId="{858204C3-BA8A-43A8-B47E-6A0415967DBB}" srcId="{D44598EC-9571-448D-8AC4-002C563B9B80}" destId="{DDBDA7D5-77BA-4A6B-B7E2-8D074945DF93}" srcOrd="0" destOrd="0" parTransId="{A863B35C-FD8C-4385-8EE6-B94A0AC8EF8B}" sibTransId="{5825A3B3-85AB-404C-A42F-02C66D5DEB91}"/>
    <dgm:cxn modelId="{E2C91366-39FC-4B3F-A889-BAA9B6E6CA2C}" type="presOf" srcId="{377FF61A-8EAC-41BA-84D3-B85509A8A3FE}" destId="{AC196FD2-71B2-4478-BF20-9A208CBCD162}" srcOrd="0" destOrd="0" presId="urn:microsoft.com/office/officeart/2005/8/layout/hierarchy2"/>
    <dgm:cxn modelId="{499067CD-D32D-4413-9FB2-A7FE62A1FF8E}" type="presOf" srcId="{DDBDA7D5-77BA-4A6B-B7E2-8D074945DF93}" destId="{A37CC5BB-9327-4DD7-A475-85398A2AFBD2}" srcOrd="0" destOrd="0" presId="urn:microsoft.com/office/officeart/2005/8/layout/hierarchy2"/>
    <dgm:cxn modelId="{4E76DBBA-0C53-4D5C-8D45-9D7CAB678782}" type="presParOf" srcId="{0B934270-C2BD-405B-A9D0-78C8AEFF9BE9}" destId="{349AB194-118B-4349-86FD-82F4851E8C46}" srcOrd="0" destOrd="0" presId="urn:microsoft.com/office/officeart/2005/8/layout/hierarchy2"/>
    <dgm:cxn modelId="{DC3BFDF3-6888-4108-B77A-CA159D13EAC6}" type="presParOf" srcId="{349AB194-118B-4349-86FD-82F4851E8C46}" destId="{68767845-1A89-4423-A6C5-34D14454AC11}" srcOrd="0" destOrd="0" presId="urn:microsoft.com/office/officeart/2005/8/layout/hierarchy2"/>
    <dgm:cxn modelId="{0D5C2880-D484-4A7B-98FB-C25E1688F604}" type="presParOf" srcId="{349AB194-118B-4349-86FD-82F4851E8C46}" destId="{0D2D9D54-1525-4291-9EC1-3600666A37F3}" srcOrd="1" destOrd="0" presId="urn:microsoft.com/office/officeart/2005/8/layout/hierarchy2"/>
    <dgm:cxn modelId="{16526C70-63E2-4791-9638-FDAB8CCEDBB1}" type="presParOf" srcId="{0D2D9D54-1525-4291-9EC1-3600666A37F3}" destId="{BC2AEE78-C974-48AC-88E4-5FFF28D3656F}" srcOrd="0" destOrd="0" presId="urn:microsoft.com/office/officeart/2005/8/layout/hierarchy2"/>
    <dgm:cxn modelId="{103E668D-F4FB-44EB-ADDB-07F10876371F}" type="presParOf" srcId="{BC2AEE78-C974-48AC-88E4-5FFF28D3656F}" destId="{7E22BFE3-D0D6-4F93-A696-4AA707151119}" srcOrd="0" destOrd="0" presId="urn:microsoft.com/office/officeart/2005/8/layout/hierarchy2"/>
    <dgm:cxn modelId="{C3E16465-D1B9-4F49-AAE3-4C88E1F1CB50}" type="presParOf" srcId="{0D2D9D54-1525-4291-9EC1-3600666A37F3}" destId="{7FCE2DFE-B82C-4418-8505-62A6067F46A5}" srcOrd="1" destOrd="0" presId="urn:microsoft.com/office/officeart/2005/8/layout/hierarchy2"/>
    <dgm:cxn modelId="{7858F18F-B6A7-4CD7-BAC7-5F82855E9006}" type="presParOf" srcId="{7FCE2DFE-B82C-4418-8505-62A6067F46A5}" destId="{1C768146-E34E-45DC-B969-AEC984314191}" srcOrd="0" destOrd="0" presId="urn:microsoft.com/office/officeart/2005/8/layout/hierarchy2"/>
    <dgm:cxn modelId="{F7435727-70FF-4284-B83D-73E3763722F8}" type="presParOf" srcId="{7FCE2DFE-B82C-4418-8505-62A6067F46A5}" destId="{158A66EE-3856-4816-B03A-C164580611E9}" srcOrd="1" destOrd="0" presId="urn:microsoft.com/office/officeart/2005/8/layout/hierarchy2"/>
    <dgm:cxn modelId="{0CBF8645-A226-4FA6-8EC4-17CA26A5C696}" type="presParOf" srcId="{158A66EE-3856-4816-B03A-C164580611E9}" destId="{576C5786-7792-4A3F-BF73-860130F78F2E}" srcOrd="0" destOrd="0" presId="urn:microsoft.com/office/officeart/2005/8/layout/hierarchy2"/>
    <dgm:cxn modelId="{CBF15D5E-346D-47E6-AAA0-C1FB9FBCEF5A}" type="presParOf" srcId="{576C5786-7792-4A3F-BF73-860130F78F2E}" destId="{A19C4639-14B5-4399-9437-E3FCCDC414D6}" srcOrd="0" destOrd="0" presId="urn:microsoft.com/office/officeart/2005/8/layout/hierarchy2"/>
    <dgm:cxn modelId="{870D1E0F-74AC-4FB4-BBE6-5D8BF99DD06E}" type="presParOf" srcId="{158A66EE-3856-4816-B03A-C164580611E9}" destId="{BD00DF50-4A7D-4FE5-B9A3-B6D03827FF2F}" srcOrd="1" destOrd="0" presId="urn:microsoft.com/office/officeart/2005/8/layout/hierarchy2"/>
    <dgm:cxn modelId="{0A67C956-733B-49B9-8022-B5D26FA94208}" type="presParOf" srcId="{BD00DF50-4A7D-4FE5-B9A3-B6D03827FF2F}" destId="{A37CC5BB-9327-4DD7-A475-85398A2AFBD2}" srcOrd="0" destOrd="0" presId="urn:microsoft.com/office/officeart/2005/8/layout/hierarchy2"/>
    <dgm:cxn modelId="{F126451F-4961-4EEF-9E42-A04413678993}" type="presParOf" srcId="{BD00DF50-4A7D-4FE5-B9A3-B6D03827FF2F}" destId="{DF40BD9C-17F5-4CBC-881F-937C0C0782D7}" srcOrd="1" destOrd="0" presId="urn:microsoft.com/office/officeart/2005/8/layout/hierarchy2"/>
    <dgm:cxn modelId="{CE4DE436-B1F1-42C7-A0B7-1605102F617C}" type="presParOf" srcId="{158A66EE-3856-4816-B03A-C164580611E9}" destId="{C6A18245-7C8F-4B07-815E-2A835212E08D}" srcOrd="2" destOrd="0" presId="urn:microsoft.com/office/officeart/2005/8/layout/hierarchy2"/>
    <dgm:cxn modelId="{31C9D1E9-9249-4D08-9CE1-86364A3193B1}" type="presParOf" srcId="{C6A18245-7C8F-4B07-815E-2A835212E08D}" destId="{98192796-6255-46DA-A463-D64CB9AAD77B}" srcOrd="0" destOrd="0" presId="urn:microsoft.com/office/officeart/2005/8/layout/hierarchy2"/>
    <dgm:cxn modelId="{2CB28700-7163-4DC4-BC06-21F44C5BE4DB}" type="presParOf" srcId="{158A66EE-3856-4816-B03A-C164580611E9}" destId="{08B01430-A3C1-4792-8F40-882FA02393B7}" srcOrd="3" destOrd="0" presId="urn:microsoft.com/office/officeart/2005/8/layout/hierarchy2"/>
    <dgm:cxn modelId="{970113E8-530D-4AD4-8305-DCB3C854D9E8}" type="presParOf" srcId="{08B01430-A3C1-4792-8F40-882FA02393B7}" destId="{847A8D43-AF92-49F1-A8A8-3E0919219797}" srcOrd="0" destOrd="0" presId="urn:microsoft.com/office/officeart/2005/8/layout/hierarchy2"/>
    <dgm:cxn modelId="{46BE3810-157F-46FA-9499-A50D24BA91B2}" type="presParOf" srcId="{08B01430-A3C1-4792-8F40-882FA02393B7}" destId="{14732793-6CB3-457F-88BA-B765F42AFD9F}" srcOrd="1" destOrd="0" presId="urn:microsoft.com/office/officeart/2005/8/layout/hierarchy2"/>
    <dgm:cxn modelId="{9CAD2DE8-C0B7-4A74-A7C1-910041AD4005}" type="presParOf" srcId="{0D2D9D54-1525-4291-9EC1-3600666A37F3}" destId="{76C8DF34-0E50-4944-8BC6-9B9BB5B5A419}" srcOrd="2" destOrd="0" presId="urn:microsoft.com/office/officeart/2005/8/layout/hierarchy2"/>
    <dgm:cxn modelId="{25F614AA-2FDB-4F31-B61E-2943CDE981FC}" type="presParOf" srcId="{76C8DF34-0E50-4944-8BC6-9B9BB5B5A419}" destId="{F25B6C7E-9A02-48EC-877F-FA022222B2BB}" srcOrd="0" destOrd="0" presId="urn:microsoft.com/office/officeart/2005/8/layout/hierarchy2"/>
    <dgm:cxn modelId="{D2DCE068-3E51-4A6F-BF5B-946E48371632}" type="presParOf" srcId="{0D2D9D54-1525-4291-9EC1-3600666A37F3}" destId="{B248C5C0-2F3E-4886-9A65-28121F2BDBD4}" srcOrd="3" destOrd="0" presId="urn:microsoft.com/office/officeart/2005/8/layout/hierarchy2"/>
    <dgm:cxn modelId="{F29F0E3F-1C33-4936-9687-8AC9AA88024D}" type="presParOf" srcId="{B248C5C0-2F3E-4886-9A65-28121F2BDBD4}" destId="{40AF17E5-C581-4F58-876F-38F0D8C424D7}" srcOrd="0" destOrd="0" presId="urn:microsoft.com/office/officeart/2005/8/layout/hierarchy2"/>
    <dgm:cxn modelId="{25DFEFA8-F4F2-4A90-BC67-A0463ED920A5}" type="presParOf" srcId="{B248C5C0-2F3E-4886-9A65-28121F2BDBD4}" destId="{ED983FEA-650D-4B1E-97CC-D4EFA8877BCD}" srcOrd="1" destOrd="0" presId="urn:microsoft.com/office/officeart/2005/8/layout/hierarchy2"/>
    <dgm:cxn modelId="{76495698-BD04-4074-85A8-1C21B60A3D02}" type="presParOf" srcId="{ED983FEA-650D-4B1E-97CC-D4EFA8877BCD}" destId="{EF401D4F-FB35-49F0-B4FE-080F7C81B155}" srcOrd="0" destOrd="0" presId="urn:microsoft.com/office/officeart/2005/8/layout/hierarchy2"/>
    <dgm:cxn modelId="{223F64AF-BBBF-40DC-9DF7-3F39ACF68B84}" type="presParOf" srcId="{EF401D4F-FB35-49F0-B4FE-080F7C81B155}" destId="{1CEB1787-E90C-419B-90B0-BF2EB7CDD63C}" srcOrd="0" destOrd="0" presId="urn:microsoft.com/office/officeart/2005/8/layout/hierarchy2"/>
    <dgm:cxn modelId="{B9F3C3CF-7D61-4F94-ACA4-ABE85E5FF54A}" type="presParOf" srcId="{ED983FEA-650D-4B1E-97CC-D4EFA8877BCD}" destId="{A2E551D7-B824-48D9-A524-BD1C53B34A89}" srcOrd="1" destOrd="0" presId="urn:microsoft.com/office/officeart/2005/8/layout/hierarchy2"/>
    <dgm:cxn modelId="{8EC9BF68-556D-416B-8A47-78A807E139CB}" type="presParOf" srcId="{A2E551D7-B824-48D9-A524-BD1C53B34A89}" destId="{54227451-5C50-4AC7-8714-FEF4633F2574}" srcOrd="0" destOrd="0" presId="urn:microsoft.com/office/officeart/2005/8/layout/hierarchy2"/>
    <dgm:cxn modelId="{BA5A3479-784D-4CB5-A69A-6FBF1B4C85FE}" type="presParOf" srcId="{A2E551D7-B824-48D9-A524-BD1C53B34A89}" destId="{0FE066AA-529D-4BAC-B9F3-18F61486554F}" srcOrd="1" destOrd="0" presId="urn:microsoft.com/office/officeart/2005/8/layout/hierarchy2"/>
    <dgm:cxn modelId="{F9DD4441-860C-4C87-A259-07274ABCFAC1}" type="presParOf" srcId="{ED983FEA-650D-4B1E-97CC-D4EFA8877BCD}" destId="{1EA3B11D-0C38-4274-8416-EF06DB8E057E}" srcOrd="2" destOrd="0" presId="urn:microsoft.com/office/officeart/2005/8/layout/hierarchy2"/>
    <dgm:cxn modelId="{2D13B650-3E6B-43C5-A46F-2193B0AEDD16}" type="presParOf" srcId="{1EA3B11D-0C38-4274-8416-EF06DB8E057E}" destId="{19D7F46F-1A1E-4C37-A8DF-F57F4F1CB6DC}" srcOrd="0" destOrd="0" presId="urn:microsoft.com/office/officeart/2005/8/layout/hierarchy2"/>
    <dgm:cxn modelId="{998078B4-3A03-43A3-86AF-752AB53C9A01}" type="presParOf" srcId="{ED983FEA-650D-4B1E-97CC-D4EFA8877BCD}" destId="{2CBA5672-2784-4EB1-AB0B-FFF21F41D3DD}" srcOrd="3" destOrd="0" presId="urn:microsoft.com/office/officeart/2005/8/layout/hierarchy2"/>
    <dgm:cxn modelId="{69844D9C-A4F8-493A-B5AC-AC9B7C2BF761}" type="presParOf" srcId="{2CBA5672-2784-4EB1-AB0B-FFF21F41D3DD}" destId="{AC196FD2-71B2-4478-BF20-9A208CBCD162}" srcOrd="0" destOrd="0" presId="urn:microsoft.com/office/officeart/2005/8/layout/hierarchy2"/>
    <dgm:cxn modelId="{5B14A884-C7EE-480E-98FA-D8E9F76EACBE}" type="presParOf" srcId="{2CBA5672-2784-4EB1-AB0B-FFF21F41D3DD}" destId="{49945228-6BE5-427F-9548-C1207DAEDBCB}" srcOrd="1" destOrd="0" presId="urn:microsoft.com/office/officeart/2005/8/layout/hierarchy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4E7B092-8EDF-4272-82B4-7305B10D002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8D31809-7569-4EA5-95B8-7340FA1FAF82}">
      <dgm:prSet phldr="0"/>
      <dgm:spPr/>
      <dgm:t>
        <a:bodyPr/>
        <a:lstStyle/>
        <a:p>
          <a:pPr rtl="0"/>
          <a:r>
            <a:rPr lang="en-US" dirty="0">
              <a:latin typeface="Times New Roman"/>
              <a:cs typeface="Times New Roman"/>
            </a:rPr>
            <a:t>Here we compare Binocular Stereo with the Coded Aperture Technique for calculating the Scene Depth</a:t>
          </a:r>
        </a:p>
      </dgm:t>
    </dgm:pt>
    <dgm:pt modelId="{D3B0B475-9A8C-43B9-B1E1-6B81DA692F02}" type="parTrans" cxnId="{E762BDA0-A18A-44A3-96EB-60A81237120F}">
      <dgm:prSet/>
      <dgm:spPr/>
    </dgm:pt>
    <dgm:pt modelId="{7A6D6A54-A91C-40F6-93DA-E606E858C1B2}" type="sibTrans" cxnId="{E762BDA0-A18A-44A3-96EB-60A81237120F}">
      <dgm:prSet/>
      <dgm:spPr/>
    </dgm:pt>
    <dgm:pt modelId="{64DCA56E-E26B-4753-8151-7BA94FAAF3FF}">
      <dgm:prSet phldr="0"/>
      <dgm:spPr/>
      <dgm:t>
        <a:bodyPr/>
        <a:lstStyle/>
        <a:p>
          <a:pPr rtl="0"/>
          <a:r>
            <a:rPr lang="en-US" dirty="0">
              <a:latin typeface="Times New Roman"/>
              <a:cs typeface="Times New Roman"/>
            </a:rPr>
            <a:t>In terms of Light Field Representation,Slope of a stripe is inverse of the depth. So both the techniques go for Slope Calculation</a:t>
          </a:r>
        </a:p>
      </dgm:t>
    </dgm:pt>
    <dgm:pt modelId="{1AA710E7-4C9D-43E1-B593-11A3228C1F55}" type="parTrans" cxnId="{6B7E6648-CB5F-48D3-9084-E55392FC0EF1}">
      <dgm:prSet/>
      <dgm:spPr/>
    </dgm:pt>
    <dgm:pt modelId="{FB52AADD-B243-44ED-9ABA-61C88BB3EFAE}" type="sibTrans" cxnId="{6B7E6648-CB5F-48D3-9084-E55392FC0EF1}">
      <dgm:prSet/>
      <dgm:spPr/>
    </dgm:pt>
    <dgm:pt modelId="{82CBC9B4-B2BA-4912-864C-389C22EA65E6}">
      <dgm:prSet phldr="0"/>
      <dgm:spPr/>
      <dgm:t>
        <a:bodyPr/>
        <a:lstStyle/>
        <a:p>
          <a:pPr rtl="0"/>
          <a:r>
            <a:rPr lang="en-US" dirty="0">
              <a:latin typeface="Times New Roman"/>
              <a:cs typeface="Times New Roman"/>
            </a:rPr>
            <a:t>Binocular Stereo establishes the correspondences and calculate (focal length normalized disparity)/(baseline)</a:t>
          </a:r>
        </a:p>
      </dgm:t>
    </dgm:pt>
    <dgm:pt modelId="{D818377E-B1E4-4B82-8C14-3531DE46A2EA}" type="parTrans" cxnId="{675582E4-B310-4277-B2BE-F2CC16EB6494}">
      <dgm:prSet/>
      <dgm:spPr/>
    </dgm:pt>
    <dgm:pt modelId="{BAC25536-34C6-4792-8850-E6849D5F597A}" type="sibTrans" cxnId="{675582E4-B310-4277-B2BE-F2CC16EB6494}">
      <dgm:prSet/>
      <dgm:spPr/>
    </dgm:pt>
    <dgm:pt modelId="{26798079-ECB6-46D3-AE3C-65E17E0E106C}">
      <dgm:prSet phldr="0"/>
      <dgm:spPr/>
      <dgm:t>
        <a:bodyPr/>
        <a:lstStyle/>
        <a:p>
          <a:pPr rtl="0"/>
          <a:r>
            <a:rPr lang="en-US" dirty="0">
              <a:latin typeface="Times New Roman"/>
              <a:cs typeface="Times New Roman"/>
            </a:rPr>
            <a:t>DFD using Coded Aperture calculate different integral across each stripe to calculate blur kernel size by DFD algo </a:t>
          </a:r>
        </a:p>
      </dgm:t>
    </dgm:pt>
    <dgm:pt modelId="{8C977330-7A62-4919-B032-910FCE3B9DC4}" type="parTrans" cxnId="{212DB516-073F-4F46-8886-2A039FB00289}">
      <dgm:prSet/>
      <dgm:spPr/>
    </dgm:pt>
    <dgm:pt modelId="{F3BFC31B-D354-4CD1-BC99-E4143F823E49}" type="sibTrans" cxnId="{212DB516-073F-4F46-8886-2A039FB00289}">
      <dgm:prSet/>
      <dgm:spPr/>
    </dgm:pt>
    <dgm:pt modelId="{0AD9D42B-7ECE-4BB6-B125-BF7203593322}">
      <dgm:prSet phldr="0"/>
      <dgm:spPr/>
      <dgm:t>
        <a:bodyPr/>
        <a:lstStyle/>
        <a:p>
          <a:pPr rtl="0"/>
          <a:r>
            <a:rPr lang="en-US" dirty="0">
              <a:latin typeface="Times New Roman"/>
              <a:cs typeface="Times New Roman"/>
            </a:rPr>
            <a:t>Slope for DFD is (focal length normalized blur kernel radius)/(aperture diameter)</a:t>
          </a:r>
        </a:p>
      </dgm:t>
    </dgm:pt>
    <dgm:pt modelId="{F8654645-7701-498A-B554-64A93CE585D5}" type="parTrans" cxnId="{67F6AD1D-3E22-4D9F-85FD-1D819E0BB27D}">
      <dgm:prSet/>
      <dgm:spPr/>
    </dgm:pt>
    <dgm:pt modelId="{D4CCEEC2-0D9B-487D-B710-75623B0A5EA0}" type="sibTrans" cxnId="{67F6AD1D-3E22-4D9F-85FD-1D819E0BB27D}">
      <dgm:prSet/>
      <dgm:spPr/>
    </dgm:pt>
    <dgm:pt modelId="{C347ABBA-8FDC-40C0-A113-8D050802B55D}" type="pres">
      <dgm:prSet presAssocID="{D4E7B092-8EDF-4272-82B4-7305B10D002E}" presName="linear" presStyleCnt="0">
        <dgm:presLayoutVars>
          <dgm:animLvl val="lvl"/>
          <dgm:resizeHandles val="exact"/>
        </dgm:presLayoutVars>
      </dgm:prSet>
      <dgm:spPr/>
      <dgm:t>
        <a:bodyPr/>
        <a:lstStyle/>
        <a:p>
          <a:endParaRPr lang="en-US"/>
        </a:p>
      </dgm:t>
    </dgm:pt>
    <dgm:pt modelId="{8E8400F2-C228-4DE7-BB31-E4E139370147}" type="pres">
      <dgm:prSet presAssocID="{28D31809-7569-4EA5-95B8-7340FA1FAF82}" presName="parentText" presStyleLbl="node1" presStyleIdx="0" presStyleCnt="5">
        <dgm:presLayoutVars>
          <dgm:chMax val="0"/>
          <dgm:bulletEnabled val="1"/>
        </dgm:presLayoutVars>
      </dgm:prSet>
      <dgm:spPr/>
      <dgm:t>
        <a:bodyPr/>
        <a:lstStyle/>
        <a:p>
          <a:endParaRPr lang="en-US"/>
        </a:p>
      </dgm:t>
    </dgm:pt>
    <dgm:pt modelId="{2D801A47-CC7A-4CCA-AE85-D20066CA3FFC}" type="pres">
      <dgm:prSet presAssocID="{7A6D6A54-A91C-40F6-93DA-E606E858C1B2}" presName="spacer" presStyleCnt="0"/>
      <dgm:spPr/>
    </dgm:pt>
    <dgm:pt modelId="{16AB313F-9504-47B4-BDC5-E0D6414B6A39}" type="pres">
      <dgm:prSet presAssocID="{64DCA56E-E26B-4753-8151-7BA94FAAF3FF}" presName="parentText" presStyleLbl="node1" presStyleIdx="1" presStyleCnt="5">
        <dgm:presLayoutVars>
          <dgm:chMax val="0"/>
          <dgm:bulletEnabled val="1"/>
        </dgm:presLayoutVars>
      </dgm:prSet>
      <dgm:spPr/>
      <dgm:t>
        <a:bodyPr/>
        <a:lstStyle/>
        <a:p>
          <a:endParaRPr lang="en-US"/>
        </a:p>
      </dgm:t>
    </dgm:pt>
    <dgm:pt modelId="{5A7B1547-AFE4-4C46-BA2F-9B2536582AF9}" type="pres">
      <dgm:prSet presAssocID="{FB52AADD-B243-44ED-9ABA-61C88BB3EFAE}" presName="spacer" presStyleCnt="0"/>
      <dgm:spPr/>
    </dgm:pt>
    <dgm:pt modelId="{0532ECA3-FCD9-440C-A948-49571989A8E6}" type="pres">
      <dgm:prSet presAssocID="{82CBC9B4-B2BA-4912-864C-389C22EA65E6}" presName="parentText" presStyleLbl="node1" presStyleIdx="2" presStyleCnt="5">
        <dgm:presLayoutVars>
          <dgm:chMax val="0"/>
          <dgm:bulletEnabled val="1"/>
        </dgm:presLayoutVars>
      </dgm:prSet>
      <dgm:spPr/>
      <dgm:t>
        <a:bodyPr/>
        <a:lstStyle/>
        <a:p>
          <a:endParaRPr lang="en-US"/>
        </a:p>
      </dgm:t>
    </dgm:pt>
    <dgm:pt modelId="{C14313AA-EF19-4171-94A4-DBB79DBB8D0F}" type="pres">
      <dgm:prSet presAssocID="{BAC25536-34C6-4792-8850-E6849D5F597A}" presName="spacer" presStyleCnt="0"/>
      <dgm:spPr/>
    </dgm:pt>
    <dgm:pt modelId="{38DFC22B-74B3-4C15-8AD0-5C1940E58FD7}" type="pres">
      <dgm:prSet presAssocID="{26798079-ECB6-46D3-AE3C-65E17E0E106C}" presName="parentText" presStyleLbl="node1" presStyleIdx="3" presStyleCnt="5">
        <dgm:presLayoutVars>
          <dgm:chMax val="0"/>
          <dgm:bulletEnabled val="1"/>
        </dgm:presLayoutVars>
      </dgm:prSet>
      <dgm:spPr/>
      <dgm:t>
        <a:bodyPr/>
        <a:lstStyle/>
        <a:p>
          <a:endParaRPr lang="en-US"/>
        </a:p>
      </dgm:t>
    </dgm:pt>
    <dgm:pt modelId="{0AC808E3-1C31-4815-9BB5-C18EC9D9BA7F}" type="pres">
      <dgm:prSet presAssocID="{F3BFC31B-D354-4CD1-BC99-E4143F823E49}" presName="spacer" presStyleCnt="0"/>
      <dgm:spPr/>
    </dgm:pt>
    <dgm:pt modelId="{0F24FDA1-13A6-425C-BA75-827B9E28D1A0}" type="pres">
      <dgm:prSet presAssocID="{0AD9D42B-7ECE-4BB6-B125-BF7203593322}" presName="parentText" presStyleLbl="node1" presStyleIdx="4" presStyleCnt="5">
        <dgm:presLayoutVars>
          <dgm:chMax val="0"/>
          <dgm:bulletEnabled val="1"/>
        </dgm:presLayoutVars>
      </dgm:prSet>
      <dgm:spPr/>
      <dgm:t>
        <a:bodyPr/>
        <a:lstStyle/>
        <a:p>
          <a:endParaRPr lang="en-US"/>
        </a:p>
      </dgm:t>
    </dgm:pt>
  </dgm:ptLst>
  <dgm:cxnLst>
    <dgm:cxn modelId="{67F6AD1D-3E22-4D9F-85FD-1D819E0BB27D}" srcId="{D4E7B092-8EDF-4272-82B4-7305B10D002E}" destId="{0AD9D42B-7ECE-4BB6-B125-BF7203593322}" srcOrd="4" destOrd="0" parTransId="{F8654645-7701-498A-B554-64A93CE585D5}" sibTransId="{D4CCEEC2-0D9B-487D-B710-75623B0A5EA0}"/>
    <dgm:cxn modelId="{7F8DD6CC-DB5D-4E2E-9F5E-E8610E9CC1E8}" type="presOf" srcId="{0AD9D42B-7ECE-4BB6-B125-BF7203593322}" destId="{0F24FDA1-13A6-425C-BA75-827B9E28D1A0}" srcOrd="0" destOrd="0" presId="urn:microsoft.com/office/officeart/2005/8/layout/vList2"/>
    <dgm:cxn modelId="{675582E4-B310-4277-B2BE-F2CC16EB6494}" srcId="{D4E7B092-8EDF-4272-82B4-7305B10D002E}" destId="{82CBC9B4-B2BA-4912-864C-389C22EA65E6}" srcOrd="2" destOrd="0" parTransId="{D818377E-B1E4-4B82-8C14-3531DE46A2EA}" sibTransId="{BAC25536-34C6-4792-8850-E6849D5F597A}"/>
    <dgm:cxn modelId="{E762BDA0-A18A-44A3-96EB-60A81237120F}" srcId="{D4E7B092-8EDF-4272-82B4-7305B10D002E}" destId="{28D31809-7569-4EA5-95B8-7340FA1FAF82}" srcOrd="0" destOrd="0" parTransId="{D3B0B475-9A8C-43B9-B1E1-6B81DA692F02}" sibTransId="{7A6D6A54-A91C-40F6-93DA-E606E858C1B2}"/>
    <dgm:cxn modelId="{982BB8B6-78A1-431F-ACFB-F67B95AB7A2A}" type="presOf" srcId="{D4E7B092-8EDF-4272-82B4-7305B10D002E}" destId="{C347ABBA-8FDC-40C0-A113-8D050802B55D}" srcOrd="0" destOrd="0" presId="urn:microsoft.com/office/officeart/2005/8/layout/vList2"/>
    <dgm:cxn modelId="{E189FCC7-42D7-4BED-98BA-76DD980EAF9F}" type="presOf" srcId="{28D31809-7569-4EA5-95B8-7340FA1FAF82}" destId="{8E8400F2-C228-4DE7-BB31-E4E139370147}" srcOrd="0" destOrd="0" presId="urn:microsoft.com/office/officeart/2005/8/layout/vList2"/>
    <dgm:cxn modelId="{6B7E6648-CB5F-48D3-9084-E55392FC0EF1}" srcId="{D4E7B092-8EDF-4272-82B4-7305B10D002E}" destId="{64DCA56E-E26B-4753-8151-7BA94FAAF3FF}" srcOrd="1" destOrd="0" parTransId="{1AA710E7-4C9D-43E1-B593-11A3228C1F55}" sibTransId="{FB52AADD-B243-44ED-9ABA-61C88BB3EFAE}"/>
    <dgm:cxn modelId="{929FA240-A455-423D-B111-9D7EF94884B4}" type="presOf" srcId="{26798079-ECB6-46D3-AE3C-65E17E0E106C}" destId="{38DFC22B-74B3-4C15-8AD0-5C1940E58FD7}" srcOrd="0" destOrd="0" presId="urn:microsoft.com/office/officeart/2005/8/layout/vList2"/>
    <dgm:cxn modelId="{635257BC-0325-4B3F-B047-F95DD61EBBDC}" type="presOf" srcId="{64DCA56E-E26B-4753-8151-7BA94FAAF3FF}" destId="{16AB313F-9504-47B4-BDC5-E0D6414B6A39}" srcOrd="0" destOrd="0" presId="urn:microsoft.com/office/officeart/2005/8/layout/vList2"/>
    <dgm:cxn modelId="{0D26C0B1-A2C6-4CC3-9308-6FAB2D6395A4}" type="presOf" srcId="{82CBC9B4-B2BA-4912-864C-389C22EA65E6}" destId="{0532ECA3-FCD9-440C-A948-49571989A8E6}" srcOrd="0" destOrd="0" presId="urn:microsoft.com/office/officeart/2005/8/layout/vList2"/>
    <dgm:cxn modelId="{212DB516-073F-4F46-8886-2A039FB00289}" srcId="{D4E7B092-8EDF-4272-82B4-7305B10D002E}" destId="{26798079-ECB6-46D3-AE3C-65E17E0E106C}" srcOrd="3" destOrd="0" parTransId="{8C977330-7A62-4919-B032-910FCE3B9DC4}" sibTransId="{F3BFC31B-D354-4CD1-BC99-E4143F823E49}"/>
    <dgm:cxn modelId="{687C5478-9CDC-49F9-BFEF-F2F303E33CFD}" type="presParOf" srcId="{C347ABBA-8FDC-40C0-A113-8D050802B55D}" destId="{8E8400F2-C228-4DE7-BB31-E4E139370147}" srcOrd="0" destOrd="0" presId="urn:microsoft.com/office/officeart/2005/8/layout/vList2"/>
    <dgm:cxn modelId="{6AC51CBF-C3CB-4E47-B0E3-B396CBB5D41A}" type="presParOf" srcId="{C347ABBA-8FDC-40C0-A113-8D050802B55D}" destId="{2D801A47-CC7A-4CCA-AE85-D20066CA3FFC}" srcOrd="1" destOrd="0" presId="urn:microsoft.com/office/officeart/2005/8/layout/vList2"/>
    <dgm:cxn modelId="{A9EF8FD0-09CD-41C9-839F-6B204566909D}" type="presParOf" srcId="{C347ABBA-8FDC-40C0-A113-8D050802B55D}" destId="{16AB313F-9504-47B4-BDC5-E0D6414B6A39}" srcOrd="2" destOrd="0" presId="urn:microsoft.com/office/officeart/2005/8/layout/vList2"/>
    <dgm:cxn modelId="{5A5BEA19-D069-4AF7-BD47-2075A29752F5}" type="presParOf" srcId="{C347ABBA-8FDC-40C0-A113-8D050802B55D}" destId="{5A7B1547-AFE4-4C46-BA2F-9B2536582AF9}" srcOrd="3" destOrd="0" presId="urn:microsoft.com/office/officeart/2005/8/layout/vList2"/>
    <dgm:cxn modelId="{AAB2EB34-250E-4277-97D4-1EA9AB3A7DC0}" type="presParOf" srcId="{C347ABBA-8FDC-40C0-A113-8D050802B55D}" destId="{0532ECA3-FCD9-440C-A948-49571989A8E6}" srcOrd="4" destOrd="0" presId="urn:microsoft.com/office/officeart/2005/8/layout/vList2"/>
    <dgm:cxn modelId="{0CF2D7A8-9D13-4969-BF57-3898A8DA5A8C}" type="presParOf" srcId="{C347ABBA-8FDC-40C0-A113-8D050802B55D}" destId="{C14313AA-EF19-4171-94A4-DBB79DBB8D0F}" srcOrd="5" destOrd="0" presId="urn:microsoft.com/office/officeart/2005/8/layout/vList2"/>
    <dgm:cxn modelId="{B28E678B-4C2F-4FF0-A7F9-5E98F723FE4F}" type="presParOf" srcId="{C347ABBA-8FDC-40C0-A113-8D050802B55D}" destId="{38DFC22B-74B3-4C15-8AD0-5C1940E58FD7}" srcOrd="6" destOrd="0" presId="urn:microsoft.com/office/officeart/2005/8/layout/vList2"/>
    <dgm:cxn modelId="{44BAE309-D44E-4DFD-A1C6-D4496F5EC752}" type="presParOf" srcId="{C347ABBA-8FDC-40C0-A113-8D050802B55D}" destId="{0AC808E3-1C31-4815-9BB5-C18EC9D9BA7F}" srcOrd="7" destOrd="0" presId="urn:microsoft.com/office/officeart/2005/8/layout/vList2"/>
    <dgm:cxn modelId="{5ABA274D-0DDF-46F3-B71C-CD0DF867AD6B}" type="presParOf" srcId="{C347ABBA-8FDC-40C0-A113-8D050802B55D}" destId="{0F24FDA1-13A6-425C-BA75-827B9E28D1A0}" srcOrd="8"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F00F59B-A444-4DC3-B536-F5203D30AB9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DD0E02A-3E4F-4571-834F-FC3DF03F712E}">
      <dgm:prSet phldrT="[Text]" phldr="0"/>
      <dgm:spPr/>
      <dgm:t>
        <a:bodyPr/>
        <a:lstStyle/>
        <a:p>
          <a:pPr rtl="0"/>
          <a:r>
            <a:rPr lang="en-US">
              <a:latin typeface="Times New Roman"/>
              <a:cs typeface="Times New Roman"/>
            </a:rPr>
            <a:t>Defocus Deblurring</a:t>
          </a:r>
        </a:p>
      </dgm:t>
    </dgm:pt>
    <dgm:pt modelId="{27A50560-E827-4D18-96EC-05ECCB57926D}" type="parTrans" cxnId="{A3BF9EA8-F684-40F3-AA41-90748768893A}">
      <dgm:prSet/>
      <dgm:spPr/>
      <dgm:t>
        <a:bodyPr/>
        <a:lstStyle/>
        <a:p>
          <a:endParaRPr lang="en-US"/>
        </a:p>
      </dgm:t>
    </dgm:pt>
    <dgm:pt modelId="{4D830E6B-69AD-4A8B-BC70-DC073659FB8F}" type="sibTrans" cxnId="{A3BF9EA8-F684-40F3-AA41-90748768893A}">
      <dgm:prSet/>
      <dgm:spPr/>
      <dgm:t>
        <a:bodyPr/>
        <a:lstStyle/>
        <a:p>
          <a:endParaRPr lang="en-US"/>
        </a:p>
      </dgm:t>
    </dgm:pt>
    <dgm:pt modelId="{53366984-5C5D-4367-9E87-5360FD24215A}">
      <dgm:prSet phldrT="[Text]" phldr="0"/>
      <dgm:spPr/>
      <dgm:t>
        <a:bodyPr/>
        <a:lstStyle/>
        <a:p>
          <a:pPr rtl="0"/>
          <a:r>
            <a:rPr lang="en-US">
              <a:latin typeface="Times New Roman"/>
              <a:cs typeface="Times New Roman"/>
            </a:rPr>
            <a:t>If Point Spread Function is known,then deconvolving the captured image with PSF gives high quality sharp image.</a:t>
          </a:r>
          <a:endParaRPr lang="en-US" dirty="0">
            <a:latin typeface="Times New Roman"/>
            <a:cs typeface="Times New Roman"/>
          </a:endParaRPr>
        </a:p>
      </dgm:t>
    </dgm:pt>
    <dgm:pt modelId="{4B7E7F69-818E-42BA-8E97-415347731F5F}" type="parTrans" cxnId="{55D46044-5C1C-444C-900B-AD80EDA0997B}">
      <dgm:prSet/>
      <dgm:spPr/>
      <dgm:t>
        <a:bodyPr/>
        <a:lstStyle/>
        <a:p>
          <a:endParaRPr lang="en-US"/>
        </a:p>
      </dgm:t>
    </dgm:pt>
    <dgm:pt modelId="{4AA20072-24CD-4215-85A1-E040097AB35E}" type="sibTrans" cxnId="{55D46044-5C1C-444C-900B-AD80EDA0997B}">
      <dgm:prSet/>
      <dgm:spPr/>
      <dgm:t>
        <a:bodyPr/>
        <a:lstStyle/>
        <a:p>
          <a:endParaRPr lang="en-US"/>
        </a:p>
      </dgm:t>
    </dgm:pt>
    <dgm:pt modelId="{D3DB8374-D650-47B3-974F-AB7723980193}">
      <dgm:prSet phldrT="[Text]" phldr="0"/>
      <dgm:spPr/>
      <dgm:t>
        <a:bodyPr/>
        <a:lstStyle/>
        <a:p>
          <a:pPr rtl="0"/>
          <a:r>
            <a:rPr lang="en-US">
              <a:latin typeface="Times New Roman"/>
              <a:cs typeface="Times New Roman"/>
            </a:rPr>
            <a:t>Depth Using Coded Aperture for colors</a:t>
          </a:r>
        </a:p>
      </dgm:t>
    </dgm:pt>
    <dgm:pt modelId="{C3A14F83-362B-4806-9D7C-865706CE381F}" type="parTrans" cxnId="{885E14F1-6331-4E5A-A637-F7FBE5F8E7C9}">
      <dgm:prSet/>
      <dgm:spPr/>
      <dgm:t>
        <a:bodyPr/>
        <a:lstStyle/>
        <a:p>
          <a:endParaRPr lang="en-US"/>
        </a:p>
      </dgm:t>
    </dgm:pt>
    <dgm:pt modelId="{2AD642EA-575F-46DE-813E-DCCB63BBB4B1}" type="sibTrans" cxnId="{885E14F1-6331-4E5A-A637-F7FBE5F8E7C9}">
      <dgm:prSet/>
      <dgm:spPr/>
      <dgm:t>
        <a:bodyPr/>
        <a:lstStyle/>
        <a:p>
          <a:endParaRPr lang="en-US"/>
        </a:p>
      </dgm:t>
    </dgm:pt>
    <dgm:pt modelId="{088A09EB-B234-4CD2-B4B8-87BA9B2112E2}">
      <dgm:prSet phldrT="[Text]" phldr="0"/>
      <dgm:spPr/>
      <dgm:t>
        <a:bodyPr/>
        <a:lstStyle/>
        <a:p>
          <a:pPr rtl="0"/>
          <a:r>
            <a:rPr lang="en-US">
              <a:latin typeface="Times New Roman"/>
              <a:cs typeface="Times New Roman"/>
            </a:rPr>
            <a:t>Color Filter Apertures  so that 3 color channels are captured with different apertures</a:t>
          </a:r>
        </a:p>
      </dgm:t>
    </dgm:pt>
    <dgm:pt modelId="{0925145A-3FCC-490C-801D-47813B7BAA1D}" type="parTrans" cxnId="{F035DB06-93DA-4BF0-920D-46825AD81590}">
      <dgm:prSet/>
      <dgm:spPr/>
      <dgm:t>
        <a:bodyPr/>
        <a:lstStyle/>
        <a:p>
          <a:endParaRPr lang="en-US"/>
        </a:p>
      </dgm:t>
    </dgm:pt>
    <dgm:pt modelId="{E438697D-3396-430C-B68D-206D4408DFBA}" type="sibTrans" cxnId="{F035DB06-93DA-4BF0-920D-46825AD81590}">
      <dgm:prSet/>
      <dgm:spPr/>
      <dgm:t>
        <a:bodyPr/>
        <a:lstStyle/>
        <a:p>
          <a:endParaRPr lang="en-US"/>
        </a:p>
      </dgm:t>
    </dgm:pt>
    <dgm:pt modelId="{493F8C34-AB94-4D06-9411-8B567E24DE4F}">
      <dgm:prSet phldr="0"/>
      <dgm:spPr/>
      <dgm:t>
        <a:bodyPr/>
        <a:lstStyle/>
        <a:p>
          <a:pPr rtl="0"/>
          <a:r>
            <a:rPr lang="en-US" dirty="0">
              <a:latin typeface="Times New Roman"/>
              <a:cs typeface="Times New Roman"/>
            </a:rPr>
            <a:t>Coded Aperture can help in getting broadband MTF with limited and known zero crossing frequencies</a:t>
          </a:r>
        </a:p>
      </dgm:t>
    </dgm:pt>
    <dgm:pt modelId="{0E05A677-E7BB-4D79-914F-0319CE9BA85A}" type="parTrans" cxnId="{4734EEE2-204F-4612-B7B0-C2ED0EE49E99}">
      <dgm:prSet/>
      <dgm:spPr/>
    </dgm:pt>
    <dgm:pt modelId="{336CD602-AEAA-4574-8F04-C77B40AC441E}" type="sibTrans" cxnId="{4734EEE2-204F-4612-B7B0-C2ED0EE49E99}">
      <dgm:prSet/>
      <dgm:spPr/>
    </dgm:pt>
    <dgm:pt modelId="{03689E57-F3EB-4833-A78A-9AD2D68458ED}">
      <dgm:prSet phldr="0"/>
      <dgm:spPr/>
      <dgm:t>
        <a:bodyPr/>
        <a:lstStyle/>
        <a:p>
          <a:pPr rtl="0"/>
          <a:r>
            <a:rPr lang="en-US" dirty="0">
              <a:latin typeface="Times New Roman"/>
              <a:cs typeface="Times New Roman"/>
            </a:rPr>
            <a:t>Depth information can be obtained by processing each channel image seprately</a:t>
          </a:r>
        </a:p>
      </dgm:t>
    </dgm:pt>
    <dgm:pt modelId="{A66D5CDD-2C0C-42AB-BAA1-A025D53A28B1}" type="parTrans" cxnId="{4B6DF643-0EB3-4072-9293-06D1E3E36474}">
      <dgm:prSet/>
      <dgm:spPr/>
    </dgm:pt>
    <dgm:pt modelId="{1C940585-351D-4F44-A6A2-16625BFED561}" type="sibTrans" cxnId="{4B6DF643-0EB3-4072-9293-06D1E3E36474}">
      <dgm:prSet/>
      <dgm:spPr/>
    </dgm:pt>
    <dgm:pt modelId="{DF1B7902-9B90-4C7E-BDF5-964608474E7A}" type="pres">
      <dgm:prSet presAssocID="{9F00F59B-A444-4DC3-B536-F5203D30AB93}" presName="linear" presStyleCnt="0">
        <dgm:presLayoutVars>
          <dgm:animLvl val="lvl"/>
          <dgm:resizeHandles val="exact"/>
        </dgm:presLayoutVars>
      </dgm:prSet>
      <dgm:spPr/>
      <dgm:t>
        <a:bodyPr/>
        <a:lstStyle/>
        <a:p>
          <a:endParaRPr lang="en-US"/>
        </a:p>
      </dgm:t>
    </dgm:pt>
    <dgm:pt modelId="{F25492A6-E804-45CD-B1B6-75E109272527}" type="pres">
      <dgm:prSet presAssocID="{FDD0E02A-3E4F-4571-834F-FC3DF03F712E}" presName="parentText" presStyleLbl="node1" presStyleIdx="0" presStyleCnt="2">
        <dgm:presLayoutVars>
          <dgm:chMax val="0"/>
          <dgm:bulletEnabled val="1"/>
        </dgm:presLayoutVars>
      </dgm:prSet>
      <dgm:spPr/>
      <dgm:t>
        <a:bodyPr/>
        <a:lstStyle/>
        <a:p>
          <a:endParaRPr lang="en-US"/>
        </a:p>
      </dgm:t>
    </dgm:pt>
    <dgm:pt modelId="{872F99D4-6BEB-466B-8485-038D6823F8DC}" type="pres">
      <dgm:prSet presAssocID="{FDD0E02A-3E4F-4571-834F-FC3DF03F712E}" presName="childText" presStyleLbl="revTx" presStyleIdx="0" presStyleCnt="2">
        <dgm:presLayoutVars>
          <dgm:bulletEnabled val="1"/>
        </dgm:presLayoutVars>
      </dgm:prSet>
      <dgm:spPr/>
      <dgm:t>
        <a:bodyPr/>
        <a:lstStyle/>
        <a:p>
          <a:endParaRPr lang="en-US"/>
        </a:p>
      </dgm:t>
    </dgm:pt>
    <dgm:pt modelId="{18F9CE6B-A735-4F4D-B2A8-B3B9986CC9BF}" type="pres">
      <dgm:prSet presAssocID="{D3DB8374-D650-47B3-974F-AB7723980193}" presName="parentText" presStyleLbl="node1" presStyleIdx="1" presStyleCnt="2">
        <dgm:presLayoutVars>
          <dgm:chMax val="0"/>
          <dgm:bulletEnabled val="1"/>
        </dgm:presLayoutVars>
      </dgm:prSet>
      <dgm:spPr/>
      <dgm:t>
        <a:bodyPr/>
        <a:lstStyle/>
        <a:p>
          <a:endParaRPr lang="en-US"/>
        </a:p>
      </dgm:t>
    </dgm:pt>
    <dgm:pt modelId="{4632F8CE-C78C-42F8-ADCB-B32BFEFAAFB3}" type="pres">
      <dgm:prSet presAssocID="{D3DB8374-D650-47B3-974F-AB7723980193}" presName="childText" presStyleLbl="revTx" presStyleIdx="1" presStyleCnt="2">
        <dgm:presLayoutVars>
          <dgm:bulletEnabled val="1"/>
        </dgm:presLayoutVars>
      </dgm:prSet>
      <dgm:spPr/>
      <dgm:t>
        <a:bodyPr/>
        <a:lstStyle/>
        <a:p>
          <a:endParaRPr lang="en-US"/>
        </a:p>
      </dgm:t>
    </dgm:pt>
  </dgm:ptLst>
  <dgm:cxnLst>
    <dgm:cxn modelId="{A3BF9EA8-F684-40F3-AA41-90748768893A}" srcId="{9F00F59B-A444-4DC3-B536-F5203D30AB93}" destId="{FDD0E02A-3E4F-4571-834F-FC3DF03F712E}" srcOrd="0" destOrd="0" parTransId="{27A50560-E827-4D18-96EC-05ECCB57926D}" sibTransId="{4D830E6B-69AD-4A8B-BC70-DC073659FB8F}"/>
    <dgm:cxn modelId="{F06197DF-E4C5-499E-B75F-3CCD3BB19506}" type="presOf" srcId="{53366984-5C5D-4367-9E87-5360FD24215A}" destId="{872F99D4-6BEB-466B-8485-038D6823F8DC}" srcOrd="0" destOrd="0" presId="urn:microsoft.com/office/officeart/2005/8/layout/vList2"/>
    <dgm:cxn modelId="{CCE20EA9-F654-4E03-9933-41CCC08D732A}" type="presOf" srcId="{088A09EB-B234-4CD2-B4B8-87BA9B2112E2}" destId="{4632F8CE-C78C-42F8-ADCB-B32BFEFAAFB3}" srcOrd="0" destOrd="0" presId="urn:microsoft.com/office/officeart/2005/8/layout/vList2"/>
    <dgm:cxn modelId="{55D46044-5C1C-444C-900B-AD80EDA0997B}" srcId="{FDD0E02A-3E4F-4571-834F-FC3DF03F712E}" destId="{53366984-5C5D-4367-9E87-5360FD24215A}" srcOrd="0" destOrd="0" parTransId="{4B7E7F69-818E-42BA-8E97-415347731F5F}" sibTransId="{4AA20072-24CD-4215-85A1-E040097AB35E}"/>
    <dgm:cxn modelId="{F035DB06-93DA-4BF0-920D-46825AD81590}" srcId="{D3DB8374-D650-47B3-974F-AB7723980193}" destId="{088A09EB-B234-4CD2-B4B8-87BA9B2112E2}" srcOrd="0" destOrd="0" parTransId="{0925145A-3FCC-490C-801D-47813B7BAA1D}" sibTransId="{E438697D-3396-430C-B68D-206D4408DFBA}"/>
    <dgm:cxn modelId="{8268E7A2-B978-4779-B09B-1F90895B83F3}" type="presOf" srcId="{FDD0E02A-3E4F-4571-834F-FC3DF03F712E}" destId="{F25492A6-E804-45CD-B1B6-75E109272527}" srcOrd="0" destOrd="0" presId="urn:microsoft.com/office/officeart/2005/8/layout/vList2"/>
    <dgm:cxn modelId="{885E14F1-6331-4E5A-A637-F7FBE5F8E7C9}" srcId="{9F00F59B-A444-4DC3-B536-F5203D30AB93}" destId="{D3DB8374-D650-47B3-974F-AB7723980193}" srcOrd="1" destOrd="0" parTransId="{C3A14F83-362B-4806-9D7C-865706CE381F}" sibTransId="{2AD642EA-575F-46DE-813E-DCCB63BBB4B1}"/>
    <dgm:cxn modelId="{3E3C2EA8-A93A-43B6-AEE1-54C3F804151E}" type="presOf" srcId="{9F00F59B-A444-4DC3-B536-F5203D30AB93}" destId="{DF1B7902-9B90-4C7E-BDF5-964608474E7A}" srcOrd="0" destOrd="0" presId="urn:microsoft.com/office/officeart/2005/8/layout/vList2"/>
    <dgm:cxn modelId="{4734EEE2-204F-4612-B7B0-C2ED0EE49E99}" srcId="{FDD0E02A-3E4F-4571-834F-FC3DF03F712E}" destId="{493F8C34-AB94-4D06-9411-8B567E24DE4F}" srcOrd="1" destOrd="0" parTransId="{0E05A677-E7BB-4D79-914F-0319CE9BA85A}" sibTransId="{336CD602-AEAA-4574-8F04-C77B40AC441E}"/>
    <dgm:cxn modelId="{D29CF884-F06E-4073-9686-EC516C9D870C}" type="presOf" srcId="{03689E57-F3EB-4833-A78A-9AD2D68458ED}" destId="{4632F8CE-C78C-42F8-ADCB-B32BFEFAAFB3}" srcOrd="0" destOrd="1" presId="urn:microsoft.com/office/officeart/2005/8/layout/vList2"/>
    <dgm:cxn modelId="{645CB793-DBFA-487E-8C79-3F91CABFCF5D}" type="presOf" srcId="{493F8C34-AB94-4D06-9411-8B567E24DE4F}" destId="{872F99D4-6BEB-466B-8485-038D6823F8DC}" srcOrd="0" destOrd="1" presId="urn:microsoft.com/office/officeart/2005/8/layout/vList2"/>
    <dgm:cxn modelId="{4B6DF643-0EB3-4072-9293-06D1E3E36474}" srcId="{D3DB8374-D650-47B3-974F-AB7723980193}" destId="{03689E57-F3EB-4833-A78A-9AD2D68458ED}" srcOrd="1" destOrd="0" parTransId="{A66D5CDD-2C0C-42AB-BAA1-A025D53A28B1}" sibTransId="{1C940585-351D-4F44-A6A2-16625BFED561}"/>
    <dgm:cxn modelId="{D01A2D96-A5BC-4F14-A3FB-CC575D06DF75}" type="presOf" srcId="{D3DB8374-D650-47B3-974F-AB7723980193}" destId="{18F9CE6B-A735-4F4D-B2A8-B3B9986CC9BF}" srcOrd="0" destOrd="0" presId="urn:microsoft.com/office/officeart/2005/8/layout/vList2"/>
    <dgm:cxn modelId="{D0AEC8DC-1677-4988-B4B7-D6CB2137EC2A}" type="presParOf" srcId="{DF1B7902-9B90-4C7E-BDF5-964608474E7A}" destId="{F25492A6-E804-45CD-B1B6-75E109272527}" srcOrd="0" destOrd="0" presId="urn:microsoft.com/office/officeart/2005/8/layout/vList2"/>
    <dgm:cxn modelId="{CEA12C0E-D439-483A-BBBD-1CD450CD3CE7}" type="presParOf" srcId="{DF1B7902-9B90-4C7E-BDF5-964608474E7A}" destId="{872F99D4-6BEB-466B-8485-038D6823F8DC}" srcOrd="1" destOrd="0" presId="urn:microsoft.com/office/officeart/2005/8/layout/vList2"/>
    <dgm:cxn modelId="{8BE3E6B5-C117-4B48-A193-4EC89CB3253F}" type="presParOf" srcId="{DF1B7902-9B90-4C7E-BDF5-964608474E7A}" destId="{18F9CE6B-A735-4F4D-B2A8-B3B9986CC9BF}" srcOrd="2" destOrd="0" presId="urn:microsoft.com/office/officeart/2005/8/layout/vList2"/>
    <dgm:cxn modelId="{31400AE6-AE48-4860-88EE-AA09A158D5E6}" type="presParOf" srcId="{DF1B7902-9B90-4C7E-BDF5-964608474E7A}" destId="{4632F8CE-C78C-42F8-ADCB-B32BFEFAAFB3}" srcOrd="3"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4E7B092-8EDF-4272-82B4-7305B10D002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AD9D42B-7ECE-4BB6-B125-BF7203593322}">
      <dgm:prSet phldr="0"/>
      <dgm:spPr/>
      <dgm:t>
        <a:bodyPr/>
        <a:lstStyle/>
        <a:p>
          <a:pPr rtl="0"/>
          <a:r>
            <a:rPr lang="en-US" dirty="0">
              <a:latin typeface="Times New Roman"/>
              <a:cs typeface="Times New Roman"/>
            </a:rPr>
            <a:t>A cubic phase plate having Aperture Coding function a third order polynomial is used</a:t>
          </a:r>
        </a:p>
      </dgm:t>
    </dgm:pt>
    <dgm:pt modelId="{F8654645-7701-498A-B554-64A93CE585D5}" type="parTrans" cxnId="{67F6AD1D-3E22-4D9F-85FD-1D819E0BB27D}">
      <dgm:prSet/>
      <dgm:spPr/>
    </dgm:pt>
    <dgm:pt modelId="{D4CCEEC2-0D9B-487D-B710-75623B0A5EA0}" type="sibTrans" cxnId="{67F6AD1D-3E22-4D9F-85FD-1D819E0BB27D}">
      <dgm:prSet/>
      <dgm:spPr/>
    </dgm:pt>
    <dgm:pt modelId="{4590920F-18A0-44AB-B003-D10467263C19}">
      <dgm:prSet phldr="0"/>
      <dgm:spPr/>
      <dgm:t>
        <a:bodyPr/>
        <a:lstStyle/>
        <a:p>
          <a:pPr rtl="0"/>
          <a:r>
            <a:rPr lang="en-US" dirty="0">
              <a:latin typeface="Times New Roman"/>
              <a:cs typeface="Times New Roman"/>
            </a:rPr>
            <a:t>It results in a broadband MTF without zero-crossing frequencies and is depth invariant as cubic polynomial overpowers the quadratic term varying with depth</a:t>
          </a:r>
        </a:p>
      </dgm:t>
    </dgm:pt>
    <dgm:pt modelId="{63F2BE0C-03F7-4C11-8B14-93A3ED88491A}" type="parTrans" cxnId="{D7CD01E5-B129-49A6-9CC5-066CAD8A3588}">
      <dgm:prSet/>
      <dgm:spPr/>
    </dgm:pt>
    <dgm:pt modelId="{58810D53-C360-4497-9F8D-6C079EB003CC}" type="sibTrans" cxnId="{D7CD01E5-B129-49A6-9CC5-066CAD8A3588}">
      <dgm:prSet/>
      <dgm:spPr/>
    </dgm:pt>
    <dgm:pt modelId="{242731B5-1B26-461A-8045-13B9DD752E6B}">
      <dgm:prSet phldr="0"/>
      <dgm:spPr/>
      <dgm:t>
        <a:bodyPr/>
        <a:lstStyle/>
        <a:p>
          <a:pPr rtl="0"/>
          <a:r>
            <a:rPr lang="en-US" dirty="0">
              <a:latin typeface="Times New Roman"/>
              <a:cs typeface="Times New Roman"/>
            </a:rPr>
            <a:t>The Intensity of a ray falling on the sensor plane depends on its alignment with sensor plane.So the phase plate tilts the light field in a way that images are sharp irrespective of the depth</a:t>
          </a:r>
        </a:p>
      </dgm:t>
    </dgm:pt>
    <dgm:pt modelId="{AFD05659-6527-4DA1-BA95-C0AAEB2E41BD}" type="parTrans" cxnId="{2E8B44AD-7ADA-4056-935F-D19C540810F1}">
      <dgm:prSet/>
      <dgm:spPr/>
    </dgm:pt>
    <dgm:pt modelId="{7C88BD7E-B964-498F-AB73-DAC73550FA13}" type="sibTrans" cxnId="{2E8B44AD-7ADA-4056-935F-D19C540810F1}">
      <dgm:prSet/>
      <dgm:spPr/>
    </dgm:pt>
    <dgm:pt modelId="{C347ABBA-8FDC-40C0-A113-8D050802B55D}" type="pres">
      <dgm:prSet presAssocID="{D4E7B092-8EDF-4272-82B4-7305B10D002E}" presName="linear" presStyleCnt="0">
        <dgm:presLayoutVars>
          <dgm:animLvl val="lvl"/>
          <dgm:resizeHandles val="exact"/>
        </dgm:presLayoutVars>
      </dgm:prSet>
      <dgm:spPr/>
      <dgm:t>
        <a:bodyPr/>
        <a:lstStyle/>
        <a:p>
          <a:endParaRPr lang="en-US"/>
        </a:p>
      </dgm:t>
    </dgm:pt>
    <dgm:pt modelId="{0F24FDA1-13A6-425C-BA75-827B9E28D1A0}" type="pres">
      <dgm:prSet presAssocID="{0AD9D42B-7ECE-4BB6-B125-BF7203593322}" presName="parentText" presStyleLbl="node1" presStyleIdx="0" presStyleCnt="3">
        <dgm:presLayoutVars>
          <dgm:chMax val="0"/>
          <dgm:bulletEnabled val="1"/>
        </dgm:presLayoutVars>
      </dgm:prSet>
      <dgm:spPr/>
      <dgm:t>
        <a:bodyPr/>
        <a:lstStyle/>
        <a:p>
          <a:endParaRPr lang="en-US"/>
        </a:p>
      </dgm:t>
    </dgm:pt>
    <dgm:pt modelId="{2E8FB01D-0D2D-4488-A185-9DC743235085}" type="pres">
      <dgm:prSet presAssocID="{D4CCEEC2-0D9B-487D-B710-75623B0A5EA0}" presName="spacer" presStyleCnt="0"/>
      <dgm:spPr/>
    </dgm:pt>
    <dgm:pt modelId="{50EA97CB-37E4-494F-A6F7-215E6D6800B0}" type="pres">
      <dgm:prSet presAssocID="{4590920F-18A0-44AB-B003-D10467263C19}" presName="parentText" presStyleLbl="node1" presStyleIdx="1" presStyleCnt="3">
        <dgm:presLayoutVars>
          <dgm:chMax val="0"/>
          <dgm:bulletEnabled val="1"/>
        </dgm:presLayoutVars>
      </dgm:prSet>
      <dgm:spPr/>
      <dgm:t>
        <a:bodyPr/>
        <a:lstStyle/>
        <a:p>
          <a:endParaRPr lang="en-US"/>
        </a:p>
      </dgm:t>
    </dgm:pt>
    <dgm:pt modelId="{DC055BA0-B3DC-4CE2-9CA8-67FE9435AE53}" type="pres">
      <dgm:prSet presAssocID="{58810D53-C360-4497-9F8D-6C079EB003CC}" presName="spacer" presStyleCnt="0"/>
      <dgm:spPr/>
    </dgm:pt>
    <dgm:pt modelId="{6B230DCF-4021-4894-A7C5-6E6F4150152E}" type="pres">
      <dgm:prSet presAssocID="{242731B5-1B26-461A-8045-13B9DD752E6B}" presName="parentText" presStyleLbl="node1" presStyleIdx="2" presStyleCnt="3">
        <dgm:presLayoutVars>
          <dgm:chMax val="0"/>
          <dgm:bulletEnabled val="1"/>
        </dgm:presLayoutVars>
      </dgm:prSet>
      <dgm:spPr/>
      <dgm:t>
        <a:bodyPr/>
        <a:lstStyle/>
        <a:p>
          <a:endParaRPr lang="en-US"/>
        </a:p>
      </dgm:t>
    </dgm:pt>
  </dgm:ptLst>
  <dgm:cxnLst>
    <dgm:cxn modelId="{67F6AD1D-3E22-4D9F-85FD-1D819E0BB27D}" srcId="{D4E7B092-8EDF-4272-82B4-7305B10D002E}" destId="{0AD9D42B-7ECE-4BB6-B125-BF7203593322}" srcOrd="0" destOrd="0" parTransId="{F8654645-7701-498A-B554-64A93CE585D5}" sibTransId="{D4CCEEC2-0D9B-487D-B710-75623B0A5EA0}"/>
    <dgm:cxn modelId="{982BB8B6-78A1-431F-ACFB-F67B95AB7A2A}" type="presOf" srcId="{D4E7B092-8EDF-4272-82B4-7305B10D002E}" destId="{C347ABBA-8FDC-40C0-A113-8D050802B55D}" srcOrd="0" destOrd="0" presId="urn:microsoft.com/office/officeart/2005/8/layout/vList2"/>
    <dgm:cxn modelId="{B2DFE888-2D1B-4E03-B9CC-8C5203C8648F}" type="presOf" srcId="{242731B5-1B26-461A-8045-13B9DD752E6B}" destId="{6B230DCF-4021-4894-A7C5-6E6F4150152E}" srcOrd="0" destOrd="0" presId="urn:microsoft.com/office/officeart/2005/8/layout/vList2"/>
    <dgm:cxn modelId="{D7CD01E5-B129-49A6-9CC5-066CAD8A3588}" srcId="{D4E7B092-8EDF-4272-82B4-7305B10D002E}" destId="{4590920F-18A0-44AB-B003-D10467263C19}" srcOrd="1" destOrd="0" parTransId="{63F2BE0C-03F7-4C11-8B14-93A3ED88491A}" sibTransId="{58810D53-C360-4497-9F8D-6C079EB003CC}"/>
    <dgm:cxn modelId="{65283ACF-8163-4CC1-B342-92DE0B40A975}" type="presOf" srcId="{0AD9D42B-7ECE-4BB6-B125-BF7203593322}" destId="{0F24FDA1-13A6-425C-BA75-827B9E28D1A0}" srcOrd="0" destOrd="0" presId="urn:microsoft.com/office/officeart/2005/8/layout/vList2"/>
    <dgm:cxn modelId="{2E8B44AD-7ADA-4056-935F-D19C540810F1}" srcId="{D4E7B092-8EDF-4272-82B4-7305B10D002E}" destId="{242731B5-1B26-461A-8045-13B9DD752E6B}" srcOrd="2" destOrd="0" parTransId="{AFD05659-6527-4DA1-BA95-C0AAEB2E41BD}" sibTransId="{7C88BD7E-B964-498F-AB73-DAC73550FA13}"/>
    <dgm:cxn modelId="{78A00317-898F-4D6B-823B-D4633AD3EEDF}" type="presOf" srcId="{4590920F-18A0-44AB-B003-D10467263C19}" destId="{50EA97CB-37E4-494F-A6F7-215E6D6800B0}" srcOrd="0" destOrd="0" presId="urn:microsoft.com/office/officeart/2005/8/layout/vList2"/>
    <dgm:cxn modelId="{8B72925D-F9A4-45B0-A65B-40FCE4DBAC28}" type="presParOf" srcId="{C347ABBA-8FDC-40C0-A113-8D050802B55D}" destId="{0F24FDA1-13A6-425C-BA75-827B9E28D1A0}" srcOrd="0" destOrd="0" presId="urn:microsoft.com/office/officeart/2005/8/layout/vList2"/>
    <dgm:cxn modelId="{D7CA5BE8-7828-41C6-B2AF-9A3DBD68D217}" type="presParOf" srcId="{C347ABBA-8FDC-40C0-A113-8D050802B55D}" destId="{2E8FB01D-0D2D-4488-A185-9DC743235085}" srcOrd="1" destOrd="0" presId="urn:microsoft.com/office/officeart/2005/8/layout/vList2"/>
    <dgm:cxn modelId="{647FEC3B-0F95-4E9E-8043-6BEA53D1DAFD}" type="presParOf" srcId="{C347ABBA-8FDC-40C0-A113-8D050802B55D}" destId="{50EA97CB-37E4-494F-A6F7-215E6D6800B0}" srcOrd="2" destOrd="0" presId="urn:microsoft.com/office/officeart/2005/8/layout/vList2"/>
    <dgm:cxn modelId="{E9629F67-6DD2-4EE2-B785-46C50F7A10FD}" type="presParOf" srcId="{C347ABBA-8FDC-40C0-A113-8D050802B55D}" destId="{DC055BA0-B3DC-4CE2-9CA8-67FE9435AE53}" srcOrd="3" destOrd="0" presId="urn:microsoft.com/office/officeart/2005/8/layout/vList2"/>
    <dgm:cxn modelId="{E296AA73-1F1D-477E-82FB-450BE085781F}" type="presParOf" srcId="{C347ABBA-8FDC-40C0-A113-8D050802B55D}" destId="{6B230DCF-4021-4894-A7C5-6E6F4150152E}" srcOrd="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B6099BE-915E-4E00-9269-6FD0BA4EC5C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A2480E0-D2E5-4C44-ACA8-8E136DE535D7}">
      <dgm:prSet phldrT="[Text]" phldr="0"/>
      <dgm:spPr/>
      <dgm:t>
        <a:bodyPr/>
        <a:lstStyle/>
        <a:p>
          <a:pPr rtl="0"/>
          <a:r>
            <a:rPr lang="en-US" dirty="0">
              <a:latin typeface="Times New Roman"/>
              <a:cs typeface="Times New Roman"/>
            </a:rPr>
            <a:t>Optical Element kept on the sensor side of the Lens provides non-convetional optics</a:t>
          </a:r>
        </a:p>
      </dgm:t>
    </dgm:pt>
    <dgm:pt modelId="{DB750FD3-60B3-4DBD-B1A8-C949DBF385E1}" type="parTrans" cxnId="{690F50DC-5D83-4937-9F0C-2DDA69415BC4}">
      <dgm:prSet/>
      <dgm:spPr/>
      <dgm:t>
        <a:bodyPr/>
        <a:lstStyle/>
        <a:p>
          <a:endParaRPr lang="en-US"/>
        </a:p>
      </dgm:t>
    </dgm:pt>
    <dgm:pt modelId="{FA0E02FA-546D-4CA5-A93F-3F9EFDBFE590}" type="sibTrans" cxnId="{690F50DC-5D83-4937-9F0C-2DDA69415BC4}">
      <dgm:prSet/>
      <dgm:spPr/>
      <dgm:t>
        <a:bodyPr/>
        <a:lstStyle/>
        <a:p>
          <a:endParaRPr lang="en-US"/>
        </a:p>
      </dgm:t>
    </dgm:pt>
    <dgm:pt modelId="{D44598EC-9571-448D-8AC4-002C563B9B80}">
      <dgm:prSet phldrT="[Text]" phldr="0"/>
      <dgm:spPr/>
      <dgm:t>
        <a:bodyPr/>
        <a:lstStyle/>
        <a:p>
          <a:pPr rtl="0"/>
          <a:r>
            <a:rPr lang="en-US" dirty="0">
              <a:latin typeface="Times New Roman"/>
              <a:cs typeface="Times New Roman"/>
            </a:rPr>
            <a:t>According to Gauss Law, Optical Devices after the lens are the dual of the optical devices infront of the lens.Hence, sensor side coding can provide same functionalities as object side coding</a:t>
          </a:r>
        </a:p>
      </dgm:t>
    </dgm:pt>
    <dgm:pt modelId="{79C2C041-6996-4E0D-A741-94EE2F86D11B}" type="parTrans" cxnId="{1C115A04-9950-481B-B866-3BA7F4B0B083}">
      <dgm:prSet/>
      <dgm:spPr/>
      <dgm:t>
        <a:bodyPr/>
        <a:lstStyle/>
        <a:p>
          <a:endParaRPr lang="en-US"/>
        </a:p>
      </dgm:t>
    </dgm:pt>
    <dgm:pt modelId="{224F59E7-78B6-4EAD-ABC9-02AB78317615}" type="sibTrans" cxnId="{1C115A04-9950-481B-B866-3BA7F4B0B083}">
      <dgm:prSet/>
      <dgm:spPr/>
      <dgm:t>
        <a:bodyPr/>
        <a:lstStyle/>
        <a:p>
          <a:endParaRPr lang="en-US"/>
        </a:p>
      </dgm:t>
    </dgm:pt>
    <dgm:pt modelId="{DDBDA7D5-77BA-4A6B-B7E2-8D074945DF93}">
      <dgm:prSet phldrT="[Text]" phldr="0"/>
      <dgm:spPr/>
      <dgm:t>
        <a:bodyPr/>
        <a:lstStyle/>
        <a:p>
          <a:pPr rtl="0"/>
          <a:r>
            <a:rPr lang="en-US" dirty="0">
              <a:latin typeface="Times New Roman"/>
              <a:cs typeface="Times New Roman"/>
            </a:rPr>
            <a:t>Advantage of Sensor Side Coding is that it provide compact solutions which are non-intrusive for scene</a:t>
          </a:r>
        </a:p>
      </dgm:t>
    </dgm:pt>
    <dgm:pt modelId="{A863B35C-FD8C-4385-8EE6-B94A0AC8EF8B}" type="parTrans" cxnId="{858204C3-BA8A-43A8-B47E-6A0415967DBB}">
      <dgm:prSet/>
      <dgm:spPr/>
      <dgm:t>
        <a:bodyPr/>
        <a:lstStyle/>
        <a:p>
          <a:endParaRPr lang="en-US"/>
        </a:p>
      </dgm:t>
    </dgm:pt>
    <dgm:pt modelId="{5825A3B3-85AB-404C-A42F-02C66D5DEB91}" type="sibTrans" cxnId="{858204C3-BA8A-43A8-B47E-6A0415967DBB}">
      <dgm:prSet/>
      <dgm:spPr/>
      <dgm:t>
        <a:bodyPr/>
        <a:lstStyle/>
        <a:p>
          <a:endParaRPr lang="en-US"/>
        </a:p>
      </dgm:t>
    </dgm:pt>
    <dgm:pt modelId="{A50D54DE-4385-4160-AFF4-B3F0BA5CC0D5}" type="pres">
      <dgm:prSet presAssocID="{CB6099BE-915E-4E00-9269-6FD0BA4EC5CB}" presName="linear" presStyleCnt="0">
        <dgm:presLayoutVars>
          <dgm:animLvl val="lvl"/>
          <dgm:resizeHandles val="exact"/>
        </dgm:presLayoutVars>
      </dgm:prSet>
      <dgm:spPr/>
      <dgm:t>
        <a:bodyPr/>
        <a:lstStyle/>
        <a:p>
          <a:endParaRPr lang="en-US"/>
        </a:p>
      </dgm:t>
    </dgm:pt>
    <dgm:pt modelId="{9DF66828-BC05-4932-B2A6-A683F6161FD2}" type="pres">
      <dgm:prSet presAssocID="{DA2480E0-D2E5-4C44-ACA8-8E136DE535D7}" presName="parentText" presStyleLbl="node1" presStyleIdx="0" presStyleCnt="3">
        <dgm:presLayoutVars>
          <dgm:chMax val="0"/>
          <dgm:bulletEnabled val="1"/>
        </dgm:presLayoutVars>
      </dgm:prSet>
      <dgm:spPr/>
      <dgm:t>
        <a:bodyPr/>
        <a:lstStyle/>
        <a:p>
          <a:endParaRPr lang="en-US"/>
        </a:p>
      </dgm:t>
    </dgm:pt>
    <dgm:pt modelId="{7F19213D-3B50-4D14-B52B-416951BB8FEE}" type="pres">
      <dgm:prSet presAssocID="{FA0E02FA-546D-4CA5-A93F-3F9EFDBFE590}" presName="spacer" presStyleCnt="0"/>
      <dgm:spPr/>
    </dgm:pt>
    <dgm:pt modelId="{E3285517-47A6-4678-8530-2596F0AE34B9}" type="pres">
      <dgm:prSet presAssocID="{D44598EC-9571-448D-8AC4-002C563B9B80}" presName="parentText" presStyleLbl="node1" presStyleIdx="1" presStyleCnt="3">
        <dgm:presLayoutVars>
          <dgm:chMax val="0"/>
          <dgm:bulletEnabled val="1"/>
        </dgm:presLayoutVars>
      </dgm:prSet>
      <dgm:spPr/>
      <dgm:t>
        <a:bodyPr/>
        <a:lstStyle/>
        <a:p>
          <a:endParaRPr lang="en-US"/>
        </a:p>
      </dgm:t>
    </dgm:pt>
    <dgm:pt modelId="{8F59400F-FBF2-49F4-8FA2-BE87CF8F70C9}" type="pres">
      <dgm:prSet presAssocID="{224F59E7-78B6-4EAD-ABC9-02AB78317615}" presName="spacer" presStyleCnt="0"/>
      <dgm:spPr/>
    </dgm:pt>
    <dgm:pt modelId="{BF9A61C0-C10D-4CD5-AB45-93B40D20FBB9}" type="pres">
      <dgm:prSet presAssocID="{DDBDA7D5-77BA-4A6B-B7E2-8D074945DF93}" presName="parentText" presStyleLbl="node1" presStyleIdx="2" presStyleCnt="3">
        <dgm:presLayoutVars>
          <dgm:chMax val="0"/>
          <dgm:bulletEnabled val="1"/>
        </dgm:presLayoutVars>
      </dgm:prSet>
      <dgm:spPr/>
      <dgm:t>
        <a:bodyPr/>
        <a:lstStyle/>
        <a:p>
          <a:endParaRPr lang="en-US"/>
        </a:p>
      </dgm:t>
    </dgm:pt>
  </dgm:ptLst>
  <dgm:cxnLst>
    <dgm:cxn modelId="{858204C3-BA8A-43A8-B47E-6A0415967DBB}" srcId="{CB6099BE-915E-4E00-9269-6FD0BA4EC5CB}" destId="{DDBDA7D5-77BA-4A6B-B7E2-8D074945DF93}" srcOrd="2" destOrd="0" parTransId="{A863B35C-FD8C-4385-8EE6-B94A0AC8EF8B}" sibTransId="{5825A3B3-85AB-404C-A42F-02C66D5DEB91}"/>
    <dgm:cxn modelId="{690F50DC-5D83-4937-9F0C-2DDA69415BC4}" srcId="{CB6099BE-915E-4E00-9269-6FD0BA4EC5CB}" destId="{DA2480E0-D2E5-4C44-ACA8-8E136DE535D7}" srcOrd="0" destOrd="0" parTransId="{DB750FD3-60B3-4DBD-B1A8-C949DBF385E1}" sibTransId="{FA0E02FA-546D-4CA5-A93F-3F9EFDBFE590}"/>
    <dgm:cxn modelId="{9B6CA0BB-2DD8-4AC1-868D-55D2C74EBDF3}" type="presOf" srcId="{DA2480E0-D2E5-4C44-ACA8-8E136DE535D7}" destId="{9DF66828-BC05-4932-B2A6-A683F6161FD2}" srcOrd="0" destOrd="0" presId="urn:microsoft.com/office/officeart/2005/8/layout/vList2"/>
    <dgm:cxn modelId="{447B063C-E900-496C-85BC-FC309452E1C6}" type="presOf" srcId="{DDBDA7D5-77BA-4A6B-B7E2-8D074945DF93}" destId="{BF9A61C0-C10D-4CD5-AB45-93B40D20FBB9}" srcOrd="0" destOrd="0" presId="urn:microsoft.com/office/officeart/2005/8/layout/vList2"/>
    <dgm:cxn modelId="{1C115A04-9950-481B-B866-3BA7F4B0B083}" srcId="{CB6099BE-915E-4E00-9269-6FD0BA4EC5CB}" destId="{D44598EC-9571-448D-8AC4-002C563B9B80}" srcOrd="1" destOrd="0" parTransId="{79C2C041-6996-4E0D-A741-94EE2F86D11B}" sibTransId="{224F59E7-78B6-4EAD-ABC9-02AB78317615}"/>
    <dgm:cxn modelId="{4DA2AD61-F7FE-4665-881E-412D03AA2012}" type="presOf" srcId="{CB6099BE-915E-4E00-9269-6FD0BA4EC5CB}" destId="{A50D54DE-4385-4160-AFF4-B3F0BA5CC0D5}" srcOrd="0" destOrd="0" presId="urn:microsoft.com/office/officeart/2005/8/layout/vList2"/>
    <dgm:cxn modelId="{3B5F77B8-D534-47B8-9F47-20BC7B61C9B1}" type="presOf" srcId="{D44598EC-9571-448D-8AC4-002C563B9B80}" destId="{E3285517-47A6-4678-8530-2596F0AE34B9}" srcOrd="0" destOrd="0" presId="urn:microsoft.com/office/officeart/2005/8/layout/vList2"/>
    <dgm:cxn modelId="{127C52CB-8C0A-4ABF-A3FC-FAA5866B180D}" type="presParOf" srcId="{A50D54DE-4385-4160-AFF4-B3F0BA5CC0D5}" destId="{9DF66828-BC05-4932-B2A6-A683F6161FD2}" srcOrd="0" destOrd="0" presId="urn:microsoft.com/office/officeart/2005/8/layout/vList2"/>
    <dgm:cxn modelId="{4A1CAA39-C131-4D26-86C1-0EC3224C4099}" type="presParOf" srcId="{A50D54DE-4385-4160-AFF4-B3F0BA5CC0D5}" destId="{7F19213D-3B50-4D14-B52B-416951BB8FEE}" srcOrd="1" destOrd="0" presId="urn:microsoft.com/office/officeart/2005/8/layout/vList2"/>
    <dgm:cxn modelId="{7F03D0E1-6DDD-4129-9112-21CAA6C9AD79}" type="presParOf" srcId="{A50D54DE-4385-4160-AFF4-B3F0BA5CC0D5}" destId="{E3285517-47A6-4678-8530-2596F0AE34B9}" srcOrd="2" destOrd="0" presId="urn:microsoft.com/office/officeart/2005/8/layout/vList2"/>
    <dgm:cxn modelId="{D039435F-1E93-4EB6-9E40-0EE3BBDBD1A0}" type="presParOf" srcId="{A50D54DE-4385-4160-AFF4-B3F0BA5CC0D5}" destId="{8F59400F-FBF2-49F4-8FA2-BE87CF8F70C9}" srcOrd="3" destOrd="0" presId="urn:microsoft.com/office/officeart/2005/8/layout/vList2"/>
    <dgm:cxn modelId="{1690E9D9-A334-4EFB-9DB7-C79F707DFBDD}" type="presParOf" srcId="{A50D54DE-4385-4160-AFF4-B3F0BA5CC0D5}" destId="{BF9A61C0-C10D-4CD5-AB45-93B40D20FBB9}" srcOrd="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B6099BE-915E-4E00-9269-6FD0BA4EC5C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44598EC-9571-448D-8AC4-002C563B9B80}">
      <dgm:prSet phldrT="[Text]" phldr="0"/>
      <dgm:spPr/>
      <dgm:t>
        <a:bodyPr/>
        <a:lstStyle/>
        <a:p>
          <a:pPr rtl="0"/>
          <a:r>
            <a:rPr lang="en-US" dirty="0">
              <a:latin typeface="Times New Roman"/>
              <a:cs typeface="Times New Roman"/>
            </a:rPr>
            <a:t>M is the shifted cosine signal in spatial domain or shifted Dirac Delta function in Fourier Domain which on getting multiplied with L5 gives multiple copies of L5 each tilted with respect to each other in spatial domain.Each tilted copy projects different projection on the sensor which when combined yields 4D Light Field</a:t>
          </a:r>
        </a:p>
      </dgm:t>
    </dgm:pt>
    <dgm:pt modelId="{79C2C041-6996-4E0D-A741-94EE2F86D11B}" type="parTrans" cxnId="{1C115A04-9950-481B-B866-3BA7F4B0B083}">
      <dgm:prSet/>
      <dgm:spPr/>
      <dgm:t>
        <a:bodyPr/>
        <a:lstStyle/>
        <a:p>
          <a:endParaRPr lang="en-US"/>
        </a:p>
      </dgm:t>
    </dgm:pt>
    <dgm:pt modelId="{224F59E7-78B6-4EAD-ABC9-02AB78317615}" type="sibTrans" cxnId="{1C115A04-9950-481B-B866-3BA7F4B0B083}">
      <dgm:prSet/>
      <dgm:spPr/>
      <dgm:t>
        <a:bodyPr/>
        <a:lstStyle/>
        <a:p>
          <a:endParaRPr lang="en-US"/>
        </a:p>
      </dgm:t>
    </dgm:pt>
    <dgm:pt modelId="{A50D54DE-4385-4160-AFF4-B3F0BA5CC0D5}" type="pres">
      <dgm:prSet presAssocID="{CB6099BE-915E-4E00-9269-6FD0BA4EC5CB}" presName="linear" presStyleCnt="0">
        <dgm:presLayoutVars>
          <dgm:animLvl val="lvl"/>
          <dgm:resizeHandles val="exact"/>
        </dgm:presLayoutVars>
      </dgm:prSet>
      <dgm:spPr/>
      <dgm:t>
        <a:bodyPr/>
        <a:lstStyle/>
        <a:p>
          <a:endParaRPr lang="en-US"/>
        </a:p>
      </dgm:t>
    </dgm:pt>
    <dgm:pt modelId="{E3285517-47A6-4678-8530-2596F0AE34B9}" type="pres">
      <dgm:prSet presAssocID="{D44598EC-9571-448D-8AC4-002C563B9B80}" presName="parentText" presStyleLbl="node1" presStyleIdx="0" presStyleCnt="1">
        <dgm:presLayoutVars>
          <dgm:chMax val="0"/>
          <dgm:bulletEnabled val="1"/>
        </dgm:presLayoutVars>
      </dgm:prSet>
      <dgm:spPr/>
      <dgm:t>
        <a:bodyPr/>
        <a:lstStyle/>
        <a:p>
          <a:endParaRPr lang="en-US"/>
        </a:p>
      </dgm:t>
    </dgm:pt>
  </dgm:ptLst>
  <dgm:cxnLst>
    <dgm:cxn modelId="{4DA2AD61-F7FE-4665-881E-412D03AA2012}" type="presOf" srcId="{CB6099BE-915E-4E00-9269-6FD0BA4EC5CB}" destId="{A50D54DE-4385-4160-AFF4-B3F0BA5CC0D5}" srcOrd="0" destOrd="0" presId="urn:microsoft.com/office/officeart/2005/8/layout/vList2"/>
    <dgm:cxn modelId="{1C115A04-9950-481B-B866-3BA7F4B0B083}" srcId="{CB6099BE-915E-4E00-9269-6FD0BA4EC5CB}" destId="{D44598EC-9571-448D-8AC4-002C563B9B80}" srcOrd="0" destOrd="0" parTransId="{79C2C041-6996-4E0D-A741-94EE2F86D11B}" sibTransId="{224F59E7-78B6-4EAD-ABC9-02AB78317615}"/>
    <dgm:cxn modelId="{3B5F77B8-D534-47B8-9F47-20BC7B61C9B1}" type="presOf" srcId="{D44598EC-9571-448D-8AC4-002C563B9B80}" destId="{E3285517-47A6-4678-8530-2596F0AE34B9}" srcOrd="0" destOrd="0" presId="urn:microsoft.com/office/officeart/2005/8/layout/vList2"/>
    <dgm:cxn modelId="{7F03D0E1-6DDD-4129-9112-21CAA6C9AD79}" type="presParOf" srcId="{A50D54DE-4385-4160-AFF4-B3F0BA5CC0D5}" destId="{E3285517-47A6-4678-8530-2596F0AE34B9}" srcOrd="0"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B6099BE-915E-4E00-9269-6FD0BA4EC5CB}" type="doc">
      <dgm:prSet loTypeId="urn:microsoft.com/office/officeart/2005/8/layout/default#2" loCatId="list" qsTypeId="urn:microsoft.com/office/officeart/2005/8/quickstyle/simple1" qsCatId="simple" csTypeId="urn:microsoft.com/office/officeart/2005/8/colors/accent1_2" csCatId="accent1" phldr="1"/>
      <dgm:spPr/>
      <dgm:t>
        <a:bodyPr/>
        <a:lstStyle/>
        <a:p>
          <a:endParaRPr lang="en-US"/>
        </a:p>
      </dgm:t>
    </dgm:pt>
    <dgm:pt modelId="{D44598EC-9571-448D-8AC4-002C563B9B80}">
      <dgm:prSet phldrT="[Text]" phldr="0"/>
      <dgm:spPr/>
      <dgm:t>
        <a:bodyPr/>
        <a:lstStyle/>
        <a:p>
          <a:pPr rtl="0"/>
          <a:r>
            <a:rPr lang="en-US" b="0" dirty="0">
              <a:latin typeface="Times New Roman"/>
              <a:cs typeface="Times New Roman"/>
            </a:rPr>
            <a:t>The figure demonstrates how the lens array helps in mapping two field components of different angle on same location to be mapped separately which is not possible with traditional camera.</a:t>
          </a:r>
        </a:p>
      </dgm:t>
    </dgm:pt>
    <dgm:pt modelId="{79C2C041-6996-4E0D-A741-94EE2F86D11B}" type="parTrans" cxnId="{1C115A04-9950-481B-B866-3BA7F4B0B083}">
      <dgm:prSet/>
      <dgm:spPr/>
      <dgm:t>
        <a:bodyPr/>
        <a:lstStyle/>
        <a:p>
          <a:endParaRPr lang="en-US"/>
        </a:p>
      </dgm:t>
    </dgm:pt>
    <dgm:pt modelId="{224F59E7-78B6-4EAD-ABC9-02AB78317615}" type="sibTrans" cxnId="{1C115A04-9950-481B-B866-3BA7F4B0B083}">
      <dgm:prSet/>
      <dgm:spPr/>
      <dgm:t>
        <a:bodyPr/>
        <a:lstStyle/>
        <a:p>
          <a:endParaRPr lang="en-US"/>
        </a:p>
      </dgm:t>
    </dgm:pt>
    <dgm:pt modelId="{D6E8B55A-F1C5-4F4B-9F8F-E6E804DA9399}" type="pres">
      <dgm:prSet presAssocID="{CB6099BE-915E-4E00-9269-6FD0BA4EC5CB}" presName="diagram" presStyleCnt="0">
        <dgm:presLayoutVars>
          <dgm:dir/>
          <dgm:resizeHandles val="exact"/>
        </dgm:presLayoutVars>
      </dgm:prSet>
      <dgm:spPr/>
      <dgm:t>
        <a:bodyPr/>
        <a:lstStyle/>
        <a:p>
          <a:endParaRPr lang="en-US"/>
        </a:p>
      </dgm:t>
    </dgm:pt>
    <dgm:pt modelId="{DFF23355-238E-427D-92C5-D2CE56428388}" type="pres">
      <dgm:prSet presAssocID="{D44598EC-9571-448D-8AC4-002C563B9B80}" presName="node" presStyleLbl="node1" presStyleIdx="0" presStyleCnt="1">
        <dgm:presLayoutVars>
          <dgm:bulletEnabled val="1"/>
        </dgm:presLayoutVars>
      </dgm:prSet>
      <dgm:spPr/>
      <dgm:t>
        <a:bodyPr/>
        <a:lstStyle/>
        <a:p>
          <a:endParaRPr lang="en-US"/>
        </a:p>
      </dgm:t>
    </dgm:pt>
  </dgm:ptLst>
  <dgm:cxnLst>
    <dgm:cxn modelId="{43CB3A4F-FEB1-4BB3-BFFA-B945F18BFDF4}" type="presOf" srcId="{CB6099BE-915E-4E00-9269-6FD0BA4EC5CB}" destId="{D6E8B55A-F1C5-4F4B-9F8F-E6E804DA9399}" srcOrd="0" destOrd="0" presId="urn:microsoft.com/office/officeart/2005/8/layout/default#2"/>
    <dgm:cxn modelId="{9580FACB-E735-4A00-883F-2FBB2F7DD1B1}" type="presOf" srcId="{D44598EC-9571-448D-8AC4-002C563B9B80}" destId="{DFF23355-238E-427D-92C5-D2CE56428388}" srcOrd="0" destOrd="0" presId="urn:microsoft.com/office/officeart/2005/8/layout/default#2"/>
    <dgm:cxn modelId="{1C115A04-9950-481B-B866-3BA7F4B0B083}" srcId="{CB6099BE-915E-4E00-9269-6FD0BA4EC5CB}" destId="{D44598EC-9571-448D-8AC4-002C563B9B80}" srcOrd="0" destOrd="0" parTransId="{79C2C041-6996-4E0D-A741-94EE2F86D11B}" sibTransId="{224F59E7-78B6-4EAD-ABC9-02AB78317615}"/>
    <dgm:cxn modelId="{61898E37-7D8A-49E0-A73B-3E56856BD8F0}" type="presParOf" srcId="{D6E8B55A-F1C5-4F4B-9F8F-E6E804DA9399}" destId="{DFF23355-238E-427D-92C5-D2CE56428388}" srcOrd="0" destOrd="0" presId="urn:microsoft.com/office/officeart/2005/8/layout/defaul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61C42F-8077-45F5-B81E-8650828FAD8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53A9BAC-177D-4D31-BA95-C7A811729225}">
      <dgm:prSet phldrT="[Text]" phldr="0"/>
      <dgm:spPr/>
      <dgm:t>
        <a:bodyPr/>
        <a:lstStyle/>
        <a:p>
          <a:pPr rtl="0"/>
          <a:r>
            <a:rPr lang="en-US">
              <a:latin typeface="Times New Roman" pitchFamily="18" charset="0"/>
              <a:cs typeface="Times New Roman" pitchFamily="18" charset="0"/>
            </a:rPr>
            <a:t>Only 8 types of eyes in whole nature!!!</a:t>
          </a:r>
          <a:endParaRPr lang="en-US" dirty="0">
            <a:latin typeface="Times New Roman" pitchFamily="18" charset="0"/>
            <a:cs typeface="Times New Roman" pitchFamily="18" charset="0"/>
          </a:endParaRPr>
        </a:p>
      </dgm:t>
    </dgm:pt>
    <dgm:pt modelId="{D8CA343E-A784-443D-96ED-465E978AFDD5}" type="parTrans" cxnId="{1D06F5B5-B1ED-44C1-A141-AEF80DD91E5E}">
      <dgm:prSet/>
      <dgm:spPr/>
      <dgm:t>
        <a:bodyPr/>
        <a:lstStyle/>
        <a:p>
          <a:endParaRPr lang="en-US"/>
        </a:p>
      </dgm:t>
    </dgm:pt>
    <dgm:pt modelId="{18FE6651-01AE-41E3-97BA-C923D7F97EDD}" type="sibTrans" cxnId="{1D06F5B5-B1ED-44C1-A141-AEF80DD91E5E}">
      <dgm:prSet/>
      <dgm:spPr/>
      <dgm:t>
        <a:bodyPr/>
        <a:lstStyle/>
        <a:p>
          <a:endParaRPr lang="en-US"/>
        </a:p>
      </dgm:t>
    </dgm:pt>
    <dgm:pt modelId="{762C6AF3-8F70-4C3D-8BE3-E479BBAE5D50}">
      <dgm:prSet phldrT="[Text]" phldr="0"/>
      <dgm:spPr/>
      <dgm:t>
        <a:bodyPr/>
        <a:lstStyle/>
        <a:p>
          <a:pPr rtl="0"/>
          <a:r>
            <a:rPr lang="en-US" dirty="0">
              <a:latin typeface="Times New Roman" pitchFamily="18" charset="0"/>
              <a:cs typeface="Times New Roman" pitchFamily="18" charset="0"/>
            </a:rPr>
            <a:t>In 33 Animal Phyla-</a:t>
          </a:r>
        </a:p>
      </dgm:t>
    </dgm:pt>
    <dgm:pt modelId="{53F8B304-99E7-46BB-89B8-C33E15F9BB8C}" type="parTrans" cxnId="{F1130D9B-28FB-44DE-B903-D11F2523BF6E}">
      <dgm:prSet/>
      <dgm:spPr/>
      <dgm:t>
        <a:bodyPr/>
        <a:lstStyle/>
        <a:p>
          <a:endParaRPr lang="en-US"/>
        </a:p>
      </dgm:t>
    </dgm:pt>
    <dgm:pt modelId="{6A6F3593-E9F9-49F2-95BF-EB93E9BCE9F7}" type="sibTrans" cxnId="{F1130D9B-28FB-44DE-B903-D11F2523BF6E}">
      <dgm:prSet/>
      <dgm:spPr/>
      <dgm:t>
        <a:bodyPr/>
        <a:lstStyle/>
        <a:p>
          <a:endParaRPr lang="en-US"/>
        </a:p>
      </dgm:t>
    </dgm:pt>
    <dgm:pt modelId="{B4A84E44-568A-47DE-A845-D0487B83EB81}">
      <dgm:prSet phldrT="[Text]" phldr="0"/>
      <dgm:spPr/>
      <dgm:t>
        <a:bodyPr/>
        <a:lstStyle/>
        <a:p>
          <a:pPr algn="l">
            <a:lnSpc>
              <a:spcPct val="150000"/>
            </a:lnSpc>
          </a:pPr>
          <a:r>
            <a:rPr lang="en-US" dirty="0">
              <a:latin typeface="Times New Roman" pitchFamily="18" charset="0"/>
              <a:cs typeface="Times New Roman" pitchFamily="18" charset="0"/>
            </a:rPr>
            <a:t>Only1/3rd have EYES!!!</a:t>
          </a:r>
        </a:p>
      </dgm:t>
    </dgm:pt>
    <dgm:pt modelId="{8AF890C3-254C-4B1C-97F1-D03DB6ECD763}" type="parTrans" cxnId="{0C91C213-B8A4-405D-ADF8-925F7FE2313A}">
      <dgm:prSet/>
      <dgm:spPr/>
      <dgm:t>
        <a:bodyPr/>
        <a:lstStyle/>
        <a:p>
          <a:endParaRPr lang="en-US"/>
        </a:p>
      </dgm:t>
    </dgm:pt>
    <dgm:pt modelId="{6D219DE4-F0C8-4D72-A060-8CAA3AA069B6}" type="sibTrans" cxnId="{0C91C213-B8A4-405D-ADF8-925F7FE2313A}">
      <dgm:prSet/>
      <dgm:spPr/>
      <dgm:t>
        <a:bodyPr/>
        <a:lstStyle/>
        <a:p>
          <a:endParaRPr lang="en-US"/>
        </a:p>
      </dgm:t>
    </dgm:pt>
    <dgm:pt modelId="{267253C4-9502-43F8-9E6C-BFFA252023AC}">
      <dgm:prSet phldrT="[Text]" phldr="0"/>
      <dgm:spPr/>
      <dgm:t>
        <a:bodyPr/>
        <a:lstStyle/>
        <a:p>
          <a:pPr rtl="0"/>
          <a:r>
            <a:rPr lang="en-US" dirty="0">
              <a:latin typeface="Times New Roman" pitchFamily="18" charset="0"/>
              <a:cs typeface="Times New Roman" pitchFamily="18" charset="0"/>
            </a:rPr>
            <a:t>3 categories of eyes:</a:t>
          </a:r>
        </a:p>
      </dgm:t>
    </dgm:pt>
    <dgm:pt modelId="{85690F91-4A4C-4EF7-82F0-716E962C247D}" type="parTrans" cxnId="{4D96D23B-8DD4-40E9-9239-EC7581266435}">
      <dgm:prSet/>
      <dgm:spPr/>
      <dgm:t>
        <a:bodyPr/>
        <a:lstStyle/>
        <a:p>
          <a:endParaRPr lang="en-US"/>
        </a:p>
      </dgm:t>
    </dgm:pt>
    <dgm:pt modelId="{7D2597B0-E33E-4686-AB52-6353D741BABA}" type="sibTrans" cxnId="{4D96D23B-8DD4-40E9-9239-EC7581266435}">
      <dgm:prSet/>
      <dgm:spPr/>
      <dgm:t>
        <a:bodyPr/>
        <a:lstStyle/>
        <a:p>
          <a:endParaRPr lang="en-US"/>
        </a:p>
      </dgm:t>
    </dgm:pt>
    <dgm:pt modelId="{F53E555B-D9D9-4680-A4E8-CD97B5C287DF}">
      <dgm:prSet phldr="0"/>
      <dgm:spPr/>
      <dgm:t>
        <a:bodyPr/>
        <a:lstStyle/>
        <a:p>
          <a:pPr algn="l" rtl="0">
            <a:lnSpc>
              <a:spcPct val="150000"/>
            </a:lnSpc>
          </a:pPr>
          <a:r>
            <a:rPr lang="en-US" dirty="0">
              <a:latin typeface="Times New Roman" pitchFamily="18" charset="0"/>
              <a:cs typeface="Times New Roman" pitchFamily="18" charset="0"/>
            </a:rPr>
            <a:t>1/3rd have no organs to detect eyes</a:t>
          </a:r>
        </a:p>
      </dgm:t>
    </dgm:pt>
    <dgm:pt modelId="{BBBC646B-E07D-49E8-A7A5-929F9017C5A3}" type="parTrans" cxnId="{D5D62684-56E9-47EF-A3B7-963AE9D5B6E6}">
      <dgm:prSet/>
      <dgm:spPr/>
    </dgm:pt>
    <dgm:pt modelId="{F9BAA2E6-14F8-49F2-90EA-73324C0C7F91}" type="sibTrans" cxnId="{D5D62684-56E9-47EF-A3B7-963AE9D5B6E6}">
      <dgm:prSet/>
      <dgm:spPr/>
    </dgm:pt>
    <dgm:pt modelId="{B5A5BB0D-A6D1-4691-B1DC-1D7A2D95986C}">
      <dgm:prSet phldr="0"/>
      <dgm:spPr/>
      <dgm:t>
        <a:bodyPr/>
        <a:lstStyle/>
        <a:p>
          <a:pPr algn="l">
            <a:lnSpc>
              <a:spcPct val="150000"/>
            </a:lnSpc>
          </a:pPr>
          <a:r>
            <a:rPr lang="en-US" dirty="0">
              <a:latin typeface="Times New Roman" pitchFamily="18" charset="0"/>
              <a:cs typeface="Times New Roman" pitchFamily="18" charset="0"/>
            </a:rPr>
            <a:t>1/3rd have light sensitive organs</a:t>
          </a:r>
        </a:p>
      </dgm:t>
    </dgm:pt>
    <dgm:pt modelId="{2C2FF4D3-5FAB-46A1-846A-4DBAC915DE8E}" type="parTrans" cxnId="{66DD576D-622D-45E2-82AF-7EB328E935C9}">
      <dgm:prSet/>
      <dgm:spPr/>
    </dgm:pt>
    <dgm:pt modelId="{3F858F2D-0B0F-4EFD-BB25-4CC40A8E8731}" type="sibTrans" cxnId="{66DD576D-622D-45E2-82AF-7EB328E935C9}">
      <dgm:prSet/>
      <dgm:spPr/>
    </dgm:pt>
    <dgm:pt modelId="{AB4B15D7-63C7-4A31-844C-23CAC9159FD8}">
      <dgm:prSet phldr="0"/>
      <dgm:spPr/>
      <dgm:t>
        <a:bodyPr/>
        <a:lstStyle/>
        <a:p>
          <a:pPr algn="l">
            <a:lnSpc>
              <a:spcPct val="150000"/>
            </a:lnSpc>
          </a:pPr>
          <a:r>
            <a:rPr lang="en-US" dirty="0">
              <a:latin typeface="Times New Roman" pitchFamily="18" charset="0"/>
              <a:cs typeface="Times New Roman" pitchFamily="18" charset="0"/>
            </a:rPr>
            <a:t>Compound eyes</a:t>
          </a:r>
        </a:p>
      </dgm:t>
    </dgm:pt>
    <dgm:pt modelId="{DD1EC771-34D1-4152-A132-909946182352}" type="parTrans" cxnId="{281410CB-3740-449C-A234-C957375A7532}">
      <dgm:prSet/>
      <dgm:spPr/>
    </dgm:pt>
    <dgm:pt modelId="{B69D2381-E935-4688-8A09-172416D22FFF}" type="sibTrans" cxnId="{281410CB-3740-449C-A234-C957375A7532}">
      <dgm:prSet/>
      <dgm:spPr/>
    </dgm:pt>
    <dgm:pt modelId="{D2D9AD32-62C4-4002-97A5-84F958F4A8FB}">
      <dgm:prSet phldr="0"/>
      <dgm:spPr/>
      <dgm:t>
        <a:bodyPr/>
        <a:lstStyle/>
        <a:p>
          <a:pPr algn="l" rtl="0">
            <a:lnSpc>
              <a:spcPct val="150000"/>
            </a:lnSpc>
          </a:pPr>
          <a:r>
            <a:rPr lang="en-US" dirty="0">
              <a:latin typeface="Times New Roman" pitchFamily="18" charset="0"/>
              <a:cs typeface="Times New Roman" pitchFamily="18" charset="0"/>
            </a:rPr>
            <a:t>Light detecting spots</a:t>
          </a:r>
        </a:p>
      </dgm:t>
    </dgm:pt>
    <dgm:pt modelId="{EE5B8A18-7D0D-4587-978D-DE260165A7D9}" type="parTrans" cxnId="{8955CE59-3420-404D-8A0F-2EFB410CD7A5}">
      <dgm:prSet/>
      <dgm:spPr/>
    </dgm:pt>
    <dgm:pt modelId="{6F5767A4-532A-47BB-AB69-C49352AA6CA1}" type="sibTrans" cxnId="{8955CE59-3420-404D-8A0F-2EFB410CD7A5}">
      <dgm:prSet/>
      <dgm:spPr/>
    </dgm:pt>
    <dgm:pt modelId="{E64C8B9A-E582-463F-8CC8-45BBBE131F1F}">
      <dgm:prSet phldr="0"/>
      <dgm:spPr/>
      <dgm:t>
        <a:bodyPr/>
        <a:lstStyle/>
        <a:p>
          <a:pPr algn="l">
            <a:lnSpc>
              <a:spcPct val="150000"/>
            </a:lnSpc>
          </a:pPr>
          <a:r>
            <a:rPr lang="en-US" dirty="0">
              <a:latin typeface="Times New Roman" pitchFamily="18" charset="0"/>
              <a:cs typeface="Times New Roman" pitchFamily="18" charset="0"/>
            </a:rPr>
            <a:t>Chambered eyes</a:t>
          </a:r>
        </a:p>
      </dgm:t>
    </dgm:pt>
    <dgm:pt modelId="{EF229AF3-DF6C-4CD6-9F31-00E8DE19FAC1}" type="parTrans" cxnId="{620FF9FD-30BB-4FD7-B003-55D558CE6577}">
      <dgm:prSet/>
      <dgm:spPr/>
    </dgm:pt>
    <dgm:pt modelId="{8052E550-7D0A-4C8A-BECB-BE16B7B96D47}" type="sibTrans" cxnId="{620FF9FD-30BB-4FD7-B003-55D558CE6577}">
      <dgm:prSet/>
      <dgm:spPr/>
    </dgm:pt>
    <dgm:pt modelId="{437E31B0-D84D-449F-911C-AC5209C7C854}" type="pres">
      <dgm:prSet presAssocID="{4F61C42F-8077-45F5-B81E-8650828FAD85}" presName="linear" presStyleCnt="0">
        <dgm:presLayoutVars>
          <dgm:animLvl val="lvl"/>
          <dgm:resizeHandles val="exact"/>
        </dgm:presLayoutVars>
      </dgm:prSet>
      <dgm:spPr/>
      <dgm:t>
        <a:bodyPr/>
        <a:lstStyle/>
        <a:p>
          <a:endParaRPr lang="en-US"/>
        </a:p>
      </dgm:t>
    </dgm:pt>
    <dgm:pt modelId="{32296E54-661C-44B1-9FE4-0B7220FA11AC}" type="pres">
      <dgm:prSet presAssocID="{253A9BAC-177D-4D31-BA95-C7A811729225}" presName="parentText" presStyleLbl="node1" presStyleIdx="0" presStyleCnt="3">
        <dgm:presLayoutVars>
          <dgm:chMax val="0"/>
          <dgm:bulletEnabled val="1"/>
        </dgm:presLayoutVars>
      </dgm:prSet>
      <dgm:spPr/>
      <dgm:t>
        <a:bodyPr/>
        <a:lstStyle/>
        <a:p>
          <a:endParaRPr lang="en-US"/>
        </a:p>
      </dgm:t>
    </dgm:pt>
    <dgm:pt modelId="{B3E5E79F-D105-493D-86D6-866F9A1CB96D}" type="pres">
      <dgm:prSet presAssocID="{18FE6651-01AE-41E3-97BA-C923D7F97EDD}" presName="spacer" presStyleCnt="0"/>
      <dgm:spPr/>
    </dgm:pt>
    <dgm:pt modelId="{A5A841AD-3F09-4076-AB7C-7146DE2EA3BE}" type="pres">
      <dgm:prSet presAssocID="{762C6AF3-8F70-4C3D-8BE3-E479BBAE5D50}" presName="parentText" presStyleLbl="node1" presStyleIdx="1" presStyleCnt="3">
        <dgm:presLayoutVars>
          <dgm:chMax val="0"/>
          <dgm:bulletEnabled val="1"/>
        </dgm:presLayoutVars>
      </dgm:prSet>
      <dgm:spPr/>
      <dgm:t>
        <a:bodyPr/>
        <a:lstStyle/>
        <a:p>
          <a:endParaRPr lang="en-US"/>
        </a:p>
      </dgm:t>
    </dgm:pt>
    <dgm:pt modelId="{F5CACB03-161C-493D-A038-71A336781281}" type="pres">
      <dgm:prSet presAssocID="{762C6AF3-8F70-4C3D-8BE3-E479BBAE5D50}" presName="childText" presStyleLbl="revTx" presStyleIdx="0" presStyleCnt="2">
        <dgm:presLayoutVars>
          <dgm:bulletEnabled val="1"/>
        </dgm:presLayoutVars>
      </dgm:prSet>
      <dgm:spPr/>
      <dgm:t>
        <a:bodyPr/>
        <a:lstStyle/>
        <a:p>
          <a:endParaRPr lang="en-US"/>
        </a:p>
      </dgm:t>
    </dgm:pt>
    <dgm:pt modelId="{F4E8C5F7-10C2-468B-9022-9861955D05F6}" type="pres">
      <dgm:prSet presAssocID="{267253C4-9502-43F8-9E6C-BFFA252023AC}" presName="parentText" presStyleLbl="node1" presStyleIdx="2" presStyleCnt="3">
        <dgm:presLayoutVars>
          <dgm:chMax val="0"/>
          <dgm:bulletEnabled val="1"/>
        </dgm:presLayoutVars>
      </dgm:prSet>
      <dgm:spPr/>
      <dgm:t>
        <a:bodyPr/>
        <a:lstStyle/>
        <a:p>
          <a:endParaRPr lang="en-US"/>
        </a:p>
      </dgm:t>
    </dgm:pt>
    <dgm:pt modelId="{F737642C-3F02-42A6-95CB-BA53CD4222BE}" type="pres">
      <dgm:prSet presAssocID="{267253C4-9502-43F8-9E6C-BFFA252023AC}" presName="childText" presStyleLbl="revTx" presStyleIdx="1" presStyleCnt="2">
        <dgm:presLayoutVars>
          <dgm:bulletEnabled val="1"/>
        </dgm:presLayoutVars>
      </dgm:prSet>
      <dgm:spPr/>
      <dgm:t>
        <a:bodyPr/>
        <a:lstStyle/>
        <a:p>
          <a:endParaRPr lang="en-US"/>
        </a:p>
      </dgm:t>
    </dgm:pt>
  </dgm:ptLst>
  <dgm:cxnLst>
    <dgm:cxn modelId="{4D96D23B-8DD4-40E9-9239-EC7581266435}" srcId="{4F61C42F-8077-45F5-B81E-8650828FAD85}" destId="{267253C4-9502-43F8-9E6C-BFFA252023AC}" srcOrd="2" destOrd="0" parTransId="{85690F91-4A4C-4EF7-82F0-716E962C247D}" sibTransId="{7D2597B0-E33E-4686-AB52-6353D741BABA}"/>
    <dgm:cxn modelId="{5F44A172-350D-491B-9C9A-DCEB34665D65}" type="presOf" srcId="{B5A5BB0D-A6D1-4691-B1DC-1D7A2D95986C}" destId="{F5CACB03-161C-493D-A038-71A336781281}" srcOrd="0" destOrd="1" presId="urn:microsoft.com/office/officeart/2005/8/layout/vList2"/>
    <dgm:cxn modelId="{C17F3D5B-9B01-4DB7-ADCF-36B825756DB4}" type="presOf" srcId="{267253C4-9502-43F8-9E6C-BFFA252023AC}" destId="{F4E8C5F7-10C2-468B-9022-9861955D05F6}" srcOrd="0" destOrd="0" presId="urn:microsoft.com/office/officeart/2005/8/layout/vList2"/>
    <dgm:cxn modelId="{1D06F5B5-B1ED-44C1-A141-AEF80DD91E5E}" srcId="{4F61C42F-8077-45F5-B81E-8650828FAD85}" destId="{253A9BAC-177D-4D31-BA95-C7A811729225}" srcOrd="0" destOrd="0" parTransId="{D8CA343E-A784-443D-96ED-465E978AFDD5}" sibTransId="{18FE6651-01AE-41E3-97BA-C923D7F97EDD}"/>
    <dgm:cxn modelId="{5A655AC0-BF66-48D4-9C40-1B92824C135C}" type="presOf" srcId="{D2D9AD32-62C4-4002-97A5-84F958F4A8FB}" destId="{F737642C-3F02-42A6-95CB-BA53CD4222BE}" srcOrd="0" destOrd="0" presId="urn:microsoft.com/office/officeart/2005/8/layout/vList2"/>
    <dgm:cxn modelId="{66DD576D-622D-45E2-82AF-7EB328E935C9}" srcId="{762C6AF3-8F70-4C3D-8BE3-E479BBAE5D50}" destId="{B5A5BB0D-A6D1-4691-B1DC-1D7A2D95986C}" srcOrd="1" destOrd="0" parTransId="{2C2FF4D3-5FAB-46A1-846A-4DBAC915DE8E}" sibTransId="{3F858F2D-0B0F-4EFD-BB25-4CC40A8E8731}"/>
    <dgm:cxn modelId="{0C340677-525D-48CF-A06D-D3761D895891}" type="presOf" srcId="{762C6AF3-8F70-4C3D-8BE3-E479BBAE5D50}" destId="{A5A841AD-3F09-4076-AB7C-7146DE2EA3BE}" srcOrd="0" destOrd="0" presId="urn:microsoft.com/office/officeart/2005/8/layout/vList2"/>
    <dgm:cxn modelId="{620FF9FD-30BB-4FD7-B003-55D558CE6577}" srcId="{267253C4-9502-43F8-9E6C-BFFA252023AC}" destId="{E64C8B9A-E582-463F-8CC8-45BBBE131F1F}" srcOrd="1" destOrd="0" parTransId="{EF229AF3-DF6C-4CD6-9F31-00E8DE19FAC1}" sibTransId="{8052E550-7D0A-4C8A-BECB-BE16B7B96D47}"/>
    <dgm:cxn modelId="{B7232F9B-45B8-4E24-A1FA-374EFA795C36}" type="presOf" srcId="{AB4B15D7-63C7-4A31-844C-23CAC9159FD8}" destId="{F737642C-3F02-42A6-95CB-BA53CD4222BE}" srcOrd="0" destOrd="2" presId="urn:microsoft.com/office/officeart/2005/8/layout/vList2"/>
    <dgm:cxn modelId="{B8EF99CE-12EE-4A6E-A575-75EC47C3AB75}" type="presOf" srcId="{4F61C42F-8077-45F5-B81E-8650828FAD85}" destId="{437E31B0-D84D-449F-911C-AC5209C7C854}" srcOrd="0" destOrd="0" presId="urn:microsoft.com/office/officeart/2005/8/layout/vList2"/>
    <dgm:cxn modelId="{681136DE-D08F-4529-BCE9-89E59106DFC5}" type="presOf" srcId="{E64C8B9A-E582-463F-8CC8-45BBBE131F1F}" destId="{F737642C-3F02-42A6-95CB-BA53CD4222BE}" srcOrd="0" destOrd="1" presId="urn:microsoft.com/office/officeart/2005/8/layout/vList2"/>
    <dgm:cxn modelId="{D5D62684-56E9-47EF-A3B7-963AE9D5B6E6}" srcId="{762C6AF3-8F70-4C3D-8BE3-E479BBAE5D50}" destId="{F53E555B-D9D9-4680-A4E8-CD97B5C287DF}" srcOrd="0" destOrd="0" parTransId="{BBBC646B-E07D-49E8-A7A5-929F9017C5A3}" sibTransId="{F9BAA2E6-14F8-49F2-90EA-73324C0C7F91}"/>
    <dgm:cxn modelId="{5F917D30-4971-4261-B9F4-CF8812E82964}" type="presOf" srcId="{B4A84E44-568A-47DE-A845-D0487B83EB81}" destId="{F5CACB03-161C-493D-A038-71A336781281}" srcOrd="0" destOrd="2" presId="urn:microsoft.com/office/officeart/2005/8/layout/vList2"/>
    <dgm:cxn modelId="{281410CB-3740-449C-A234-C957375A7532}" srcId="{267253C4-9502-43F8-9E6C-BFFA252023AC}" destId="{AB4B15D7-63C7-4A31-844C-23CAC9159FD8}" srcOrd="2" destOrd="0" parTransId="{DD1EC771-34D1-4152-A132-909946182352}" sibTransId="{B69D2381-E935-4688-8A09-172416D22FFF}"/>
    <dgm:cxn modelId="{F1130D9B-28FB-44DE-B903-D11F2523BF6E}" srcId="{4F61C42F-8077-45F5-B81E-8650828FAD85}" destId="{762C6AF3-8F70-4C3D-8BE3-E479BBAE5D50}" srcOrd="1" destOrd="0" parTransId="{53F8B304-99E7-46BB-89B8-C33E15F9BB8C}" sibTransId="{6A6F3593-E9F9-49F2-95BF-EB93E9BCE9F7}"/>
    <dgm:cxn modelId="{8955CE59-3420-404D-8A0F-2EFB410CD7A5}" srcId="{267253C4-9502-43F8-9E6C-BFFA252023AC}" destId="{D2D9AD32-62C4-4002-97A5-84F958F4A8FB}" srcOrd="0" destOrd="0" parTransId="{EE5B8A18-7D0D-4587-978D-DE260165A7D9}" sibTransId="{6F5767A4-532A-47BB-AB69-C49352AA6CA1}"/>
    <dgm:cxn modelId="{0C91C213-B8A4-405D-ADF8-925F7FE2313A}" srcId="{762C6AF3-8F70-4C3D-8BE3-E479BBAE5D50}" destId="{B4A84E44-568A-47DE-A845-D0487B83EB81}" srcOrd="2" destOrd="0" parTransId="{8AF890C3-254C-4B1C-97F1-D03DB6ECD763}" sibTransId="{6D219DE4-F0C8-4D72-A060-8CAA3AA069B6}"/>
    <dgm:cxn modelId="{9412DE78-02DF-449F-94DF-AE26F013E2E5}" type="presOf" srcId="{F53E555B-D9D9-4680-A4E8-CD97B5C287DF}" destId="{F5CACB03-161C-493D-A038-71A336781281}" srcOrd="0" destOrd="0" presId="urn:microsoft.com/office/officeart/2005/8/layout/vList2"/>
    <dgm:cxn modelId="{7AB6AD72-5E0B-48FA-A0F4-A931549BCB4D}" type="presOf" srcId="{253A9BAC-177D-4D31-BA95-C7A811729225}" destId="{32296E54-661C-44B1-9FE4-0B7220FA11AC}" srcOrd="0" destOrd="0" presId="urn:microsoft.com/office/officeart/2005/8/layout/vList2"/>
    <dgm:cxn modelId="{C131ED91-C82C-4F7B-8C9D-999B52487B06}" type="presParOf" srcId="{437E31B0-D84D-449F-911C-AC5209C7C854}" destId="{32296E54-661C-44B1-9FE4-0B7220FA11AC}" srcOrd="0" destOrd="0" presId="urn:microsoft.com/office/officeart/2005/8/layout/vList2"/>
    <dgm:cxn modelId="{64B502FF-EFAE-41EF-8F9E-BE22501F5827}" type="presParOf" srcId="{437E31B0-D84D-449F-911C-AC5209C7C854}" destId="{B3E5E79F-D105-493D-86D6-866F9A1CB96D}" srcOrd="1" destOrd="0" presId="urn:microsoft.com/office/officeart/2005/8/layout/vList2"/>
    <dgm:cxn modelId="{558C70F9-EABA-4580-8A95-CBA4AC4CCC39}" type="presParOf" srcId="{437E31B0-D84D-449F-911C-AC5209C7C854}" destId="{A5A841AD-3F09-4076-AB7C-7146DE2EA3BE}" srcOrd="2" destOrd="0" presId="urn:microsoft.com/office/officeart/2005/8/layout/vList2"/>
    <dgm:cxn modelId="{0A0B987E-86D3-41F2-84DD-1EF461512D8B}" type="presParOf" srcId="{437E31B0-D84D-449F-911C-AC5209C7C854}" destId="{F5CACB03-161C-493D-A038-71A336781281}" srcOrd="3" destOrd="0" presId="urn:microsoft.com/office/officeart/2005/8/layout/vList2"/>
    <dgm:cxn modelId="{677FDED3-F922-4DE8-9EDF-88C0A1A2DD5B}" type="presParOf" srcId="{437E31B0-D84D-449F-911C-AC5209C7C854}" destId="{F4E8C5F7-10C2-468B-9022-9861955D05F6}" srcOrd="4" destOrd="0" presId="urn:microsoft.com/office/officeart/2005/8/layout/vList2"/>
    <dgm:cxn modelId="{87A4219F-D15A-477D-8A05-7EB6C4FB102A}" type="presParOf" srcId="{437E31B0-D84D-449F-911C-AC5209C7C854}" destId="{F737642C-3F02-42A6-95CB-BA53CD4222BE}" srcOrd="5"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9E3124-4D66-4A5C-A0AA-BCEB94549402}" type="doc">
      <dgm:prSet loTypeId="urn:microsoft.com/office/officeart/2005/8/layout/default#1" loCatId="list" qsTypeId="urn:microsoft.com/office/officeart/2005/8/quickstyle/simple1" qsCatId="simple" csTypeId="urn:microsoft.com/office/officeart/2005/8/colors/accent0_1" csCatId="mainScheme" phldr="1"/>
      <dgm:spPr/>
      <dgm:t>
        <a:bodyPr/>
        <a:lstStyle/>
        <a:p>
          <a:endParaRPr lang="en-US"/>
        </a:p>
      </dgm:t>
    </dgm:pt>
    <dgm:pt modelId="{4B859248-E2A7-4CF5-91E6-906C27DDABE4}">
      <dgm:prSet phldrT="[Text]" phldr="0"/>
      <dgm:spPr/>
      <dgm:t>
        <a:bodyPr/>
        <a:lstStyle/>
        <a:p>
          <a:pPr rtl="0"/>
          <a:r>
            <a:rPr lang="en-US" b="1">
              <a:solidFill>
                <a:schemeClr val="accent1"/>
              </a:solidFill>
              <a:latin typeface="Times New Roman"/>
              <a:cs typeface="Times New Roman"/>
            </a:rPr>
            <a:t>Object side coding:</a:t>
          </a:r>
          <a:r>
            <a:rPr lang="en-US">
              <a:solidFill>
                <a:schemeClr val="accent1"/>
              </a:solidFill>
              <a:latin typeface="Times New Roman"/>
              <a:cs typeface="Times New Roman"/>
            </a:rPr>
            <a:t> An optical element is attached externally to the conventional Lens.</a:t>
          </a:r>
          <a:endParaRPr lang="en-US">
            <a:solidFill>
              <a:schemeClr val="accent1"/>
            </a:solidFill>
          </a:endParaRPr>
        </a:p>
      </dgm:t>
    </dgm:pt>
    <dgm:pt modelId="{4662BDF5-F9AF-4B2B-8F26-8CD9CF125EE2}" type="parTrans" cxnId="{00DF4DBC-90F2-4199-89E7-7AEDADD1B91F}">
      <dgm:prSet/>
      <dgm:spPr/>
      <dgm:t>
        <a:bodyPr/>
        <a:lstStyle/>
        <a:p>
          <a:endParaRPr lang="en-US"/>
        </a:p>
      </dgm:t>
    </dgm:pt>
    <dgm:pt modelId="{CCEA22C3-E42A-436C-9B51-9B24994DBE61}" type="sibTrans" cxnId="{00DF4DBC-90F2-4199-89E7-7AEDADD1B91F}">
      <dgm:prSet/>
      <dgm:spPr/>
      <dgm:t>
        <a:bodyPr/>
        <a:lstStyle/>
        <a:p>
          <a:endParaRPr lang="en-US"/>
        </a:p>
      </dgm:t>
    </dgm:pt>
    <dgm:pt modelId="{F4084255-4325-492D-83C7-405B022EAC44}">
      <dgm:prSet phldrT="[Text]" phldr="0"/>
      <dgm:spPr/>
      <dgm:t>
        <a:bodyPr/>
        <a:lstStyle/>
        <a:p>
          <a:pPr rtl="0"/>
          <a:r>
            <a:rPr lang="en-US" b="1">
              <a:solidFill>
                <a:schemeClr val="accent1"/>
              </a:solidFill>
              <a:latin typeface="Times New Roman"/>
              <a:cs typeface="Times New Roman"/>
            </a:rPr>
            <a:t>Pupil plane coding:</a:t>
          </a:r>
          <a:r>
            <a:rPr lang="en-US">
              <a:solidFill>
                <a:schemeClr val="accent1"/>
              </a:solidFill>
              <a:latin typeface="Times New Roman"/>
              <a:cs typeface="Times New Roman"/>
            </a:rPr>
            <a:t> An optical element is placed at, or close to, the aperture of the lens.</a:t>
          </a:r>
          <a:endParaRPr lang="en-US">
            <a:solidFill>
              <a:schemeClr val="accent1"/>
            </a:solidFill>
          </a:endParaRPr>
        </a:p>
      </dgm:t>
    </dgm:pt>
    <dgm:pt modelId="{856E14BB-04D6-42AE-9F56-EE0349CEC3B1}" type="parTrans" cxnId="{4F9EAA09-75A2-41B2-9F9D-FA0CE25864BA}">
      <dgm:prSet/>
      <dgm:spPr/>
      <dgm:t>
        <a:bodyPr/>
        <a:lstStyle/>
        <a:p>
          <a:endParaRPr lang="en-US"/>
        </a:p>
      </dgm:t>
    </dgm:pt>
    <dgm:pt modelId="{53C0D626-6CC4-4B39-B66F-2775CB8CE81E}" type="sibTrans" cxnId="{4F9EAA09-75A2-41B2-9F9D-FA0CE25864BA}">
      <dgm:prSet/>
      <dgm:spPr/>
      <dgm:t>
        <a:bodyPr/>
        <a:lstStyle/>
        <a:p>
          <a:endParaRPr lang="en-US"/>
        </a:p>
      </dgm:t>
    </dgm:pt>
    <dgm:pt modelId="{62A9E509-73E1-471B-8C8C-9C104AFC3D15}">
      <dgm:prSet phldrT="[Text]" phldr="0"/>
      <dgm:spPr/>
      <dgm:t>
        <a:bodyPr/>
        <a:lstStyle/>
        <a:p>
          <a:pPr rtl="0"/>
          <a:r>
            <a:rPr lang="en-US" b="1">
              <a:solidFill>
                <a:schemeClr val="accent1"/>
              </a:solidFill>
              <a:latin typeface="Times New Roman"/>
              <a:cs typeface="Times New Roman"/>
            </a:rPr>
            <a:t>Sensor side coding: </a:t>
          </a:r>
          <a:r>
            <a:rPr lang="en-US">
              <a:solidFill>
                <a:schemeClr val="accent1"/>
              </a:solidFill>
              <a:latin typeface="Times New Roman"/>
              <a:cs typeface="Times New Roman"/>
            </a:rPr>
            <a:t>An optical element is placed behind the lens. </a:t>
          </a:r>
          <a:endParaRPr lang="en-US">
            <a:solidFill>
              <a:schemeClr val="accent1"/>
            </a:solidFill>
          </a:endParaRPr>
        </a:p>
      </dgm:t>
    </dgm:pt>
    <dgm:pt modelId="{B342BB55-8BF9-4E93-BA8A-1A08073A8BD4}" type="parTrans" cxnId="{8F8255CF-C75F-4442-891F-52CFFB543472}">
      <dgm:prSet/>
      <dgm:spPr/>
      <dgm:t>
        <a:bodyPr/>
        <a:lstStyle/>
        <a:p>
          <a:endParaRPr lang="en-US"/>
        </a:p>
      </dgm:t>
    </dgm:pt>
    <dgm:pt modelId="{488A4550-77B4-44A9-9307-00CEE7F0790F}" type="sibTrans" cxnId="{8F8255CF-C75F-4442-891F-52CFFB543472}">
      <dgm:prSet/>
      <dgm:spPr/>
      <dgm:t>
        <a:bodyPr/>
        <a:lstStyle/>
        <a:p>
          <a:endParaRPr lang="en-US"/>
        </a:p>
      </dgm:t>
    </dgm:pt>
    <dgm:pt modelId="{A7848974-3FFD-4A2F-AACF-B58373A3F9E8}">
      <dgm:prSet phldrT="[Text]" phldr="0"/>
      <dgm:spPr/>
      <dgm:t>
        <a:bodyPr/>
        <a:lstStyle/>
        <a:p>
          <a:pPr rtl="0"/>
          <a:r>
            <a:rPr lang="en-US" b="1">
              <a:latin typeface="Times New Roman"/>
              <a:cs typeface="Times New Roman"/>
            </a:rPr>
            <a:t>Illumination Coding: </a:t>
          </a:r>
          <a:r>
            <a:rPr lang="en-US">
              <a:latin typeface="Times New Roman"/>
              <a:cs typeface="Times New Roman"/>
            </a:rPr>
            <a:t>Imaging systems that program the illumination. </a:t>
          </a:r>
          <a:endParaRPr lang="en-US"/>
        </a:p>
      </dgm:t>
    </dgm:pt>
    <dgm:pt modelId="{41255509-72A5-45C1-AF10-5E015146907D}" type="parTrans" cxnId="{8606D00D-968C-4413-A3E4-3F6DB0FD7087}">
      <dgm:prSet/>
      <dgm:spPr/>
      <dgm:t>
        <a:bodyPr/>
        <a:lstStyle/>
        <a:p>
          <a:endParaRPr lang="en-US"/>
        </a:p>
      </dgm:t>
    </dgm:pt>
    <dgm:pt modelId="{C484ADDB-2A11-4543-88A5-AD8C3D6230D8}" type="sibTrans" cxnId="{8606D00D-968C-4413-A3E4-3F6DB0FD7087}">
      <dgm:prSet/>
      <dgm:spPr/>
      <dgm:t>
        <a:bodyPr/>
        <a:lstStyle/>
        <a:p>
          <a:endParaRPr lang="en-US"/>
        </a:p>
      </dgm:t>
    </dgm:pt>
    <dgm:pt modelId="{65756686-BC7A-4423-A1A7-6BA5395D697C}">
      <dgm:prSet phldrT="[Text]" phldr="0"/>
      <dgm:spPr/>
      <dgm:t>
        <a:bodyPr/>
        <a:lstStyle/>
        <a:p>
          <a:pPr rtl="0"/>
          <a:r>
            <a:rPr lang="en-US" b="1">
              <a:latin typeface="Times New Roman"/>
              <a:cs typeface="Times New Roman"/>
            </a:rPr>
            <a:t>Camera Clusters: </a:t>
          </a:r>
          <a:r>
            <a:rPr lang="en-US">
              <a:latin typeface="Times New Roman"/>
              <a:cs typeface="Times New Roman"/>
            </a:rPr>
            <a:t>Imaging systems that are made up of a cluster or array of traditional camera modules.</a:t>
          </a:r>
          <a:endParaRPr lang="en-US"/>
        </a:p>
      </dgm:t>
    </dgm:pt>
    <dgm:pt modelId="{C271CA27-7C95-4B7B-AA60-A49B2E8B16B3}" type="parTrans" cxnId="{33BF1BAC-776D-45CB-9BAA-7F32AB316CBE}">
      <dgm:prSet/>
      <dgm:spPr/>
      <dgm:t>
        <a:bodyPr/>
        <a:lstStyle/>
        <a:p>
          <a:endParaRPr lang="en-US"/>
        </a:p>
      </dgm:t>
    </dgm:pt>
    <dgm:pt modelId="{68EA4608-3ECB-4C22-ACAC-59FF1C7218AD}" type="sibTrans" cxnId="{33BF1BAC-776D-45CB-9BAA-7F32AB316CBE}">
      <dgm:prSet/>
      <dgm:spPr/>
      <dgm:t>
        <a:bodyPr/>
        <a:lstStyle/>
        <a:p>
          <a:endParaRPr lang="en-US"/>
        </a:p>
      </dgm:t>
    </dgm:pt>
    <dgm:pt modelId="{BCCA0CDF-7EF1-411A-8DF0-EF336B5385B8}">
      <dgm:prSet phldr="0"/>
      <dgm:spPr/>
      <dgm:t>
        <a:bodyPr/>
        <a:lstStyle/>
        <a:p>
          <a:pPr rtl="0"/>
          <a:r>
            <a:rPr lang="en-US" b="1" dirty="0">
              <a:latin typeface="Times New Roman"/>
              <a:cs typeface="Times New Roman"/>
            </a:rPr>
            <a:t>Unconventional Imaging: </a:t>
          </a:r>
          <a:r>
            <a:rPr lang="en-US" dirty="0">
              <a:latin typeface="Times New Roman"/>
              <a:cs typeface="Times New Roman"/>
            </a:rPr>
            <a:t>Imaging systems using unconventional camera architectures or nonoptical devices.</a:t>
          </a:r>
        </a:p>
      </dgm:t>
    </dgm:pt>
    <dgm:pt modelId="{1C9D115C-2055-4699-BA9A-2451307C3FFA}" type="parTrans" cxnId="{D27E0B4D-463B-46C0-A317-87D639D9807D}">
      <dgm:prSet/>
      <dgm:spPr/>
    </dgm:pt>
    <dgm:pt modelId="{5315C613-C648-4127-B285-1B67D1FA1084}" type="sibTrans" cxnId="{D27E0B4D-463B-46C0-A317-87D639D9807D}">
      <dgm:prSet/>
      <dgm:spPr/>
    </dgm:pt>
    <dgm:pt modelId="{0A37355C-B9FC-4B98-A7D7-7236C9D6F057}" type="pres">
      <dgm:prSet presAssocID="{669E3124-4D66-4A5C-A0AA-BCEB94549402}" presName="diagram" presStyleCnt="0">
        <dgm:presLayoutVars>
          <dgm:dir/>
          <dgm:resizeHandles val="exact"/>
        </dgm:presLayoutVars>
      </dgm:prSet>
      <dgm:spPr/>
      <dgm:t>
        <a:bodyPr/>
        <a:lstStyle/>
        <a:p>
          <a:endParaRPr lang="en-US"/>
        </a:p>
      </dgm:t>
    </dgm:pt>
    <dgm:pt modelId="{9B77703C-2129-4ACE-A1D4-62885D6DF7E1}" type="pres">
      <dgm:prSet presAssocID="{4B859248-E2A7-4CF5-91E6-906C27DDABE4}" presName="node" presStyleLbl="node1" presStyleIdx="0" presStyleCnt="6">
        <dgm:presLayoutVars>
          <dgm:bulletEnabled val="1"/>
        </dgm:presLayoutVars>
      </dgm:prSet>
      <dgm:spPr/>
      <dgm:t>
        <a:bodyPr/>
        <a:lstStyle/>
        <a:p>
          <a:endParaRPr lang="en-US"/>
        </a:p>
      </dgm:t>
    </dgm:pt>
    <dgm:pt modelId="{F33B04D8-ADBF-4898-AE2C-1AE2F653D625}" type="pres">
      <dgm:prSet presAssocID="{CCEA22C3-E42A-436C-9B51-9B24994DBE61}" presName="sibTrans" presStyleCnt="0"/>
      <dgm:spPr/>
    </dgm:pt>
    <dgm:pt modelId="{7CE47310-E1C6-43DA-AAD1-0DBD6F3858ED}" type="pres">
      <dgm:prSet presAssocID="{F4084255-4325-492D-83C7-405B022EAC44}" presName="node" presStyleLbl="node1" presStyleIdx="1" presStyleCnt="6">
        <dgm:presLayoutVars>
          <dgm:bulletEnabled val="1"/>
        </dgm:presLayoutVars>
      </dgm:prSet>
      <dgm:spPr/>
      <dgm:t>
        <a:bodyPr/>
        <a:lstStyle/>
        <a:p>
          <a:endParaRPr lang="en-US"/>
        </a:p>
      </dgm:t>
    </dgm:pt>
    <dgm:pt modelId="{93A378FB-986D-4BC5-A6F9-64DE796F058E}" type="pres">
      <dgm:prSet presAssocID="{53C0D626-6CC4-4B39-B66F-2775CB8CE81E}" presName="sibTrans" presStyleCnt="0"/>
      <dgm:spPr/>
    </dgm:pt>
    <dgm:pt modelId="{E90D75F3-F09E-4D08-9B2A-48855672275B}" type="pres">
      <dgm:prSet presAssocID="{62A9E509-73E1-471B-8C8C-9C104AFC3D15}" presName="node" presStyleLbl="node1" presStyleIdx="2" presStyleCnt="6">
        <dgm:presLayoutVars>
          <dgm:bulletEnabled val="1"/>
        </dgm:presLayoutVars>
      </dgm:prSet>
      <dgm:spPr/>
      <dgm:t>
        <a:bodyPr/>
        <a:lstStyle/>
        <a:p>
          <a:endParaRPr lang="en-US"/>
        </a:p>
      </dgm:t>
    </dgm:pt>
    <dgm:pt modelId="{AB851F2C-9EB8-4C56-BD0A-C4AD5F2F9570}" type="pres">
      <dgm:prSet presAssocID="{488A4550-77B4-44A9-9307-00CEE7F0790F}" presName="sibTrans" presStyleCnt="0"/>
      <dgm:spPr/>
    </dgm:pt>
    <dgm:pt modelId="{34793913-387B-4EBB-AE53-04D13D51CAA5}" type="pres">
      <dgm:prSet presAssocID="{A7848974-3FFD-4A2F-AACF-B58373A3F9E8}" presName="node" presStyleLbl="node1" presStyleIdx="3" presStyleCnt="6">
        <dgm:presLayoutVars>
          <dgm:bulletEnabled val="1"/>
        </dgm:presLayoutVars>
      </dgm:prSet>
      <dgm:spPr/>
      <dgm:t>
        <a:bodyPr/>
        <a:lstStyle/>
        <a:p>
          <a:endParaRPr lang="en-US"/>
        </a:p>
      </dgm:t>
    </dgm:pt>
    <dgm:pt modelId="{E892E0A0-9253-4835-9020-858826E1ADBE}" type="pres">
      <dgm:prSet presAssocID="{C484ADDB-2A11-4543-88A5-AD8C3D6230D8}" presName="sibTrans" presStyleCnt="0"/>
      <dgm:spPr/>
    </dgm:pt>
    <dgm:pt modelId="{4577C28B-8C2B-4CC4-8ABE-D9116345D895}" type="pres">
      <dgm:prSet presAssocID="{65756686-BC7A-4423-A1A7-6BA5395D697C}" presName="node" presStyleLbl="node1" presStyleIdx="4" presStyleCnt="6">
        <dgm:presLayoutVars>
          <dgm:bulletEnabled val="1"/>
        </dgm:presLayoutVars>
      </dgm:prSet>
      <dgm:spPr/>
      <dgm:t>
        <a:bodyPr/>
        <a:lstStyle/>
        <a:p>
          <a:endParaRPr lang="en-US"/>
        </a:p>
      </dgm:t>
    </dgm:pt>
    <dgm:pt modelId="{3EA46210-BB96-4CE9-903C-7F6BD477D251}" type="pres">
      <dgm:prSet presAssocID="{68EA4608-3ECB-4C22-ACAC-59FF1C7218AD}" presName="sibTrans" presStyleCnt="0"/>
      <dgm:spPr/>
    </dgm:pt>
    <dgm:pt modelId="{EA5CB6F5-FBB4-4E38-84E2-84701CBAAB99}" type="pres">
      <dgm:prSet presAssocID="{BCCA0CDF-7EF1-411A-8DF0-EF336B5385B8}" presName="node" presStyleLbl="node1" presStyleIdx="5" presStyleCnt="6">
        <dgm:presLayoutVars>
          <dgm:bulletEnabled val="1"/>
        </dgm:presLayoutVars>
      </dgm:prSet>
      <dgm:spPr/>
      <dgm:t>
        <a:bodyPr/>
        <a:lstStyle/>
        <a:p>
          <a:endParaRPr lang="en-US"/>
        </a:p>
      </dgm:t>
    </dgm:pt>
  </dgm:ptLst>
  <dgm:cxnLst>
    <dgm:cxn modelId="{4BD9E09F-95DE-4A7A-ADDB-79A52DDCDF4B}" type="presOf" srcId="{F4084255-4325-492D-83C7-405B022EAC44}" destId="{7CE47310-E1C6-43DA-AAD1-0DBD6F3858ED}" srcOrd="0" destOrd="0" presId="urn:microsoft.com/office/officeart/2005/8/layout/default#1"/>
    <dgm:cxn modelId="{6142E89A-44BB-462A-BC9A-E2719C937325}" type="presOf" srcId="{62A9E509-73E1-471B-8C8C-9C104AFC3D15}" destId="{E90D75F3-F09E-4D08-9B2A-48855672275B}" srcOrd="0" destOrd="0" presId="urn:microsoft.com/office/officeart/2005/8/layout/default#1"/>
    <dgm:cxn modelId="{00DF4DBC-90F2-4199-89E7-7AEDADD1B91F}" srcId="{669E3124-4D66-4A5C-A0AA-BCEB94549402}" destId="{4B859248-E2A7-4CF5-91E6-906C27DDABE4}" srcOrd="0" destOrd="0" parTransId="{4662BDF5-F9AF-4B2B-8F26-8CD9CF125EE2}" sibTransId="{CCEA22C3-E42A-436C-9B51-9B24994DBE61}"/>
    <dgm:cxn modelId="{01AC4F5A-BBAB-4393-ADF8-07811262F5B0}" type="presOf" srcId="{669E3124-4D66-4A5C-A0AA-BCEB94549402}" destId="{0A37355C-B9FC-4B98-A7D7-7236C9D6F057}" srcOrd="0" destOrd="0" presId="urn:microsoft.com/office/officeart/2005/8/layout/default#1"/>
    <dgm:cxn modelId="{33BF1BAC-776D-45CB-9BAA-7F32AB316CBE}" srcId="{669E3124-4D66-4A5C-A0AA-BCEB94549402}" destId="{65756686-BC7A-4423-A1A7-6BA5395D697C}" srcOrd="4" destOrd="0" parTransId="{C271CA27-7C95-4B7B-AA60-A49B2E8B16B3}" sibTransId="{68EA4608-3ECB-4C22-ACAC-59FF1C7218AD}"/>
    <dgm:cxn modelId="{FBD50404-9453-47BE-9B23-727463E7E0A0}" type="presOf" srcId="{4B859248-E2A7-4CF5-91E6-906C27DDABE4}" destId="{9B77703C-2129-4ACE-A1D4-62885D6DF7E1}" srcOrd="0" destOrd="0" presId="urn:microsoft.com/office/officeart/2005/8/layout/default#1"/>
    <dgm:cxn modelId="{69FAAA13-5025-4AA4-B7E0-F8DB48365704}" type="presOf" srcId="{BCCA0CDF-7EF1-411A-8DF0-EF336B5385B8}" destId="{EA5CB6F5-FBB4-4E38-84E2-84701CBAAB99}" srcOrd="0" destOrd="0" presId="urn:microsoft.com/office/officeart/2005/8/layout/default#1"/>
    <dgm:cxn modelId="{8F8255CF-C75F-4442-891F-52CFFB543472}" srcId="{669E3124-4D66-4A5C-A0AA-BCEB94549402}" destId="{62A9E509-73E1-471B-8C8C-9C104AFC3D15}" srcOrd="2" destOrd="0" parTransId="{B342BB55-8BF9-4E93-BA8A-1A08073A8BD4}" sibTransId="{488A4550-77B4-44A9-9307-00CEE7F0790F}"/>
    <dgm:cxn modelId="{F6A79369-FBA6-4CB2-992B-E329572B529F}" type="presOf" srcId="{65756686-BC7A-4423-A1A7-6BA5395D697C}" destId="{4577C28B-8C2B-4CC4-8ABE-D9116345D895}" srcOrd="0" destOrd="0" presId="urn:microsoft.com/office/officeart/2005/8/layout/default#1"/>
    <dgm:cxn modelId="{D27E0B4D-463B-46C0-A317-87D639D9807D}" srcId="{669E3124-4D66-4A5C-A0AA-BCEB94549402}" destId="{BCCA0CDF-7EF1-411A-8DF0-EF336B5385B8}" srcOrd="5" destOrd="0" parTransId="{1C9D115C-2055-4699-BA9A-2451307C3FFA}" sibTransId="{5315C613-C648-4127-B285-1B67D1FA1084}"/>
    <dgm:cxn modelId="{A33E9D99-8279-4FC3-B648-E7D6DB307971}" type="presOf" srcId="{A7848974-3FFD-4A2F-AACF-B58373A3F9E8}" destId="{34793913-387B-4EBB-AE53-04D13D51CAA5}" srcOrd="0" destOrd="0" presId="urn:microsoft.com/office/officeart/2005/8/layout/default#1"/>
    <dgm:cxn modelId="{4F9EAA09-75A2-41B2-9F9D-FA0CE25864BA}" srcId="{669E3124-4D66-4A5C-A0AA-BCEB94549402}" destId="{F4084255-4325-492D-83C7-405B022EAC44}" srcOrd="1" destOrd="0" parTransId="{856E14BB-04D6-42AE-9F56-EE0349CEC3B1}" sibTransId="{53C0D626-6CC4-4B39-B66F-2775CB8CE81E}"/>
    <dgm:cxn modelId="{8606D00D-968C-4413-A3E4-3F6DB0FD7087}" srcId="{669E3124-4D66-4A5C-A0AA-BCEB94549402}" destId="{A7848974-3FFD-4A2F-AACF-B58373A3F9E8}" srcOrd="3" destOrd="0" parTransId="{41255509-72A5-45C1-AF10-5E015146907D}" sibTransId="{C484ADDB-2A11-4543-88A5-AD8C3D6230D8}"/>
    <dgm:cxn modelId="{8FF32A47-A79D-4CFB-8C30-506BE54F8B3F}" type="presParOf" srcId="{0A37355C-B9FC-4B98-A7D7-7236C9D6F057}" destId="{9B77703C-2129-4ACE-A1D4-62885D6DF7E1}" srcOrd="0" destOrd="0" presId="urn:microsoft.com/office/officeart/2005/8/layout/default#1"/>
    <dgm:cxn modelId="{E0701C1B-5540-4037-BEC2-9B025D30BC0D}" type="presParOf" srcId="{0A37355C-B9FC-4B98-A7D7-7236C9D6F057}" destId="{F33B04D8-ADBF-4898-AE2C-1AE2F653D625}" srcOrd="1" destOrd="0" presId="urn:microsoft.com/office/officeart/2005/8/layout/default#1"/>
    <dgm:cxn modelId="{3C4B84B5-3665-4A7A-9AFF-5384E698503B}" type="presParOf" srcId="{0A37355C-B9FC-4B98-A7D7-7236C9D6F057}" destId="{7CE47310-E1C6-43DA-AAD1-0DBD6F3858ED}" srcOrd="2" destOrd="0" presId="urn:microsoft.com/office/officeart/2005/8/layout/default#1"/>
    <dgm:cxn modelId="{D0735A22-554B-429A-861A-308C5BB9FB2B}" type="presParOf" srcId="{0A37355C-B9FC-4B98-A7D7-7236C9D6F057}" destId="{93A378FB-986D-4BC5-A6F9-64DE796F058E}" srcOrd="3" destOrd="0" presId="urn:microsoft.com/office/officeart/2005/8/layout/default#1"/>
    <dgm:cxn modelId="{85ED794A-9B25-478B-8456-B0D10DB9A2F0}" type="presParOf" srcId="{0A37355C-B9FC-4B98-A7D7-7236C9D6F057}" destId="{E90D75F3-F09E-4D08-9B2A-48855672275B}" srcOrd="4" destOrd="0" presId="urn:microsoft.com/office/officeart/2005/8/layout/default#1"/>
    <dgm:cxn modelId="{286FD206-03F1-44B3-B427-0B6E5BCB7F15}" type="presParOf" srcId="{0A37355C-B9FC-4B98-A7D7-7236C9D6F057}" destId="{AB851F2C-9EB8-4C56-BD0A-C4AD5F2F9570}" srcOrd="5" destOrd="0" presId="urn:microsoft.com/office/officeart/2005/8/layout/default#1"/>
    <dgm:cxn modelId="{5AE5748A-67E2-4211-BF68-D4CA32CFF504}" type="presParOf" srcId="{0A37355C-B9FC-4B98-A7D7-7236C9D6F057}" destId="{34793913-387B-4EBB-AE53-04D13D51CAA5}" srcOrd="6" destOrd="0" presId="urn:microsoft.com/office/officeart/2005/8/layout/default#1"/>
    <dgm:cxn modelId="{7B4A302C-3BA2-45A7-9996-270F420E87AA}" type="presParOf" srcId="{0A37355C-B9FC-4B98-A7D7-7236C9D6F057}" destId="{E892E0A0-9253-4835-9020-858826E1ADBE}" srcOrd="7" destOrd="0" presId="urn:microsoft.com/office/officeart/2005/8/layout/default#1"/>
    <dgm:cxn modelId="{94EFE1B9-CB4F-44B6-ADDD-05AB2C53D4CE}" type="presParOf" srcId="{0A37355C-B9FC-4B98-A7D7-7236C9D6F057}" destId="{4577C28B-8C2B-4CC4-8ABE-D9116345D895}" srcOrd="8" destOrd="0" presId="urn:microsoft.com/office/officeart/2005/8/layout/default#1"/>
    <dgm:cxn modelId="{21D4C9B7-30CE-4B34-89A9-70859ED44F07}" type="presParOf" srcId="{0A37355C-B9FC-4B98-A7D7-7236C9D6F057}" destId="{3EA46210-BB96-4CE9-903C-7F6BD477D251}" srcOrd="9" destOrd="0" presId="urn:microsoft.com/office/officeart/2005/8/layout/default#1"/>
    <dgm:cxn modelId="{7AE99232-C2C9-439B-A53A-8FE4D207F3BA}" type="presParOf" srcId="{0A37355C-B9FC-4B98-A7D7-7236C9D6F057}" destId="{EA5CB6F5-FBB4-4E38-84E2-84701CBAAB99}" srcOrd="10" destOrd="0" presId="urn:microsoft.com/office/officeart/2005/8/layout/defaul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930BB1-7EF8-4FF7-81CB-0AD5EECCBE7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2342934-0560-4F0A-A94E-5D48B9DC3A6D}">
      <dgm:prSet phldrT="[Text]" phldr="0"/>
      <dgm:spPr/>
      <dgm:t>
        <a:bodyPr/>
        <a:lstStyle/>
        <a:p>
          <a:pPr rtl="0"/>
          <a:r>
            <a:rPr lang="en-US">
              <a:latin typeface="Times New Roman"/>
              <a:cs typeface="Times New Roman"/>
            </a:rPr>
            <a:t>When Optical Element is Non-Homogenous</a:t>
          </a:r>
        </a:p>
      </dgm:t>
    </dgm:pt>
    <dgm:pt modelId="{7CABB76B-DBC0-456E-B60A-7C3168A43A20}" type="parTrans" cxnId="{2480E7DC-7E81-470B-9670-253C082ECF79}">
      <dgm:prSet/>
      <dgm:spPr/>
      <dgm:t>
        <a:bodyPr/>
        <a:lstStyle/>
        <a:p>
          <a:endParaRPr lang="en-US"/>
        </a:p>
      </dgm:t>
    </dgm:pt>
    <dgm:pt modelId="{2E43C4FE-A8E7-44EE-8BAE-4DA17F3BC112}" type="sibTrans" cxnId="{2480E7DC-7E81-470B-9670-253C082ECF79}">
      <dgm:prSet/>
      <dgm:spPr/>
      <dgm:t>
        <a:bodyPr/>
        <a:lstStyle/>
        <a:p>
          <a:endParaRPr lang="en-US"/>
        </a:p>
      </dgm:t>
    </dgm:pt>
    <dgm:pt modelId="{197E155D-B8A1-4539-AFE8-97EFDFC16094}">
      <dgm:prSet phldrT="[Text]" phldr="0"/>
      <dgm:spPr/>
      <dgm:t>
        <a:bodyPr/>
        <a:lstStyle/>
        <a:p>
          <a:pPr rtl="0"/>
          <a:r>
            <a:rPr lang="en-US">
              <a:latin typeface="Times New Roman"/>
              <a:cs typeface="Times New Roman"/>
            </a:rPr>
            <a:t>When Optical Element is Homogenous</a:t>
          </a:r>
        </a:p>
      </dgm:t>
    </dgm:pt>
    <dgm:pt modelId="{0E5C5D05-B342-410C-BA4D-67AB9BF8F2B7}" type="parTrans" cxnId="{8CDD2EB2-3193-4B1B-B3FA-94F45527D48B}">
      <dgm:prSet/>
      <dgm:spPr/>
      <dgm:t>
        <a:bodyPr/>
        <a:lstStyle/>
        <a:p>
          <a:endParaRPr lang="en-US"/>
        </a:p>
      </dgm:t>
    </dgm:pt>
    <dgm:pt modelId="{B044854C-15EF-4A82-9D54-49AC893D59ED}" type="sibTrans" cxnId="{8CDD2EB2-3193-4B1B-B3FA-94F45527D48B}">
      <dgm:prSet/>
      <dgm:spPr/>
      <dgm:t>
        <a:bodyPr/>
        <a:lstStyle/>
        <a:p>
          <a:endParaRPr lang="en-US"/>
        </a:p>
      </dgm:t>
    </dgm:pt>
    <dgm:pt modelId="{8EE8D827-1DB1-47A1-9501-B77734D1C188}">
      <dgm:prSet phldr="0"/>
      <dgm:spPr/>
      <dgm:t>
        <a:bodyPr/>
        <a:lstStyle/>
        <a:p>
          <a:pPr rtl="0"/>
          <a:r>
            <a:rPr lang="en-US">
              <a:latin typeface="Times New Roman"/>
              <a:cs typeface="Times New Roman"/>
            </a:rPr>
            <a:t>The cones of light from the same point of  object to the optical element will fall on different points on the optical element which are sheared to different locations on the lens.Hence, the modifications become spatially variant with viewing angle in a single shot.</a:t>
          </a:r>
        </a:p>
      </dgm:t>
    </dgm:pt>
    <dgm:pt modelId="{6B4C1797-A64F-4EE0-9564-D878A8AC00D5}" type="parTrans" cxnId="{9D5477D3-CFBB-4984-B972-D28930975404}">
      <dgm:prSet/>
      <dgm:spPr/>
    </dgm:pt>
    <dgm:pt modelId="{2DA694F2-E16C-40A2-B24E-EA505C4923C5}" type="sibTrans" cxnId="{9D5477D3-CFBB-4984-B972-D28930975404}">
      <dgm:prSet/>
      <dgm:spPr/>
    </dgm:pt>
    <dgm:pt modelId="{8C8E3B16-28B4-4D36-9410-04943A1E441A}">
      <dgm:prSet phldr="0"/>
      <dgm:spPr/>
      <dgm:t>
        <a:bodyPr/>
        <a:lstStyle/>
        <a:p>
          <a:pPr rtl="0"/>
          <a:r>
            <a:rPr lang="en-US" dirty="0">
              <a:latin typeface="Times New Roman"/>
              <a:cs typeface="Times New Roman"/>
            </a:rPr>
            <a:t>The Modifications to the Incident Lightfield can be done temporally even though it provides spatially uniform manipulations to all the Lighfields</a:t>
          </a:r>
        </a:p>
      </dgm:t>
    </dgm:pt>
    <dgm:pt modelId="{14CB895C-4474-4A79-88AE-EA2CF51E4941}" type="parTrans" cxnId="{A38D2844-3CED-4387-B504-E1FC321E5140}">
      <dgm:prSet/>
      <dgm:spPr/>
    </dgm:pt>
    <dgm:pt modelId="{DE46D4EC-89B6-420F-8677-ACC9E97E1B7B}" type="sibTrans" cxnId="{A38D2844-3CED-4387-B504-E1FC321E5140}">
      <dgm:prSet/>
      <dgm:spPr/>
    </dgm:pt>
    <dgm:pt modelId="{55882CB3-20C0-4133-AEC0-A2C86E6B4390}" type="pres">
      <dgm:prSet presAssocID="{F8930BB1-7EF8-4FF7-81CB-0AD5EECCBE7F}" presName="linear" presStyleCnt="0">
        <dgm:presLayoutVars>
          <dgm:animLvl val="lvl"/>
          <dgm:resizeHandles val="exact"/>
        </dgm:presLayoutVars>
      </dgm:prSet>
      <dgm:spPr/>
      <dgm:t>
        <a:bodyPr/>
        <a:lstStyle/>
        <a:p>
          <a:endParaRPr lang="en-US"/>
        </a:p>
      </dgm:t>
    </dgm:pt>
    <dgm:pt modelId="{5BDF4960-FA54-4DF6-8C06-352806A6634A}" type="pres">
      <dgm:prSet presAssocID="{B2342934-0560-4F0A-A94E-5D48B9DC3A6D}" presName="parentText" presStyleLbl="node1" presStyleIdx="0" presStyleCnt="2">
        <dgm:presLayoutVars>
          <dgm:chMax val="0"/>
          <dgm:bulletEnabled val="1"/>
        </dgm:presLayoutVars>
      </dgm:prSet>
      <dgm:spPr/>
      <dgm:t>
        <a:bodyPr/>
        <a:lstStyle/>
        <a:p>
          <a:endParaRPr lang="en-US"/>
        </a:p>
      </dgm:t>
    </dgm:pt>
    <dgm:pt modelId="{83756B54-7480-4468-9F98-B407D8696AE7}" type="pres">
      <dgm:prSet presAssocID="{B2342934-0560-4F0A-A94E-5D48B9DC3A6D}" presName="childText" presStyleLbl="revTx" presStyleIdx="0" presStyleCnt="2">
        <dgm:presLayoutVars>
          <dgm:bulletEnabled val="1"/>
        </dgm:presLayoutVars>
      </dgm:prSet>
      <dgm:spPr/>
      <dgm:t>
        <a:bodyPr/>
        <a:lstStyle/>
        <a:p>
          <a:endParaRPr lang="en-US"/>
        </a:p>
      </dgm:t>
    </dgm:pt>
    <dgm:pt modelId="{F08D3F5F-02E5-4C37-B123-1AF8B18C9054}" type="pres">
      <dgm:prSet presAssocID="{197E155D-B8A1-4539-AFE8-97EFDFC16094}" presName="parentText" presStyleLbl="node1" presStyleIdx="1" presStyleCnt="2">
        <dgm:presLayoutVars>
          <dgm:chMax val="0"/>
          <dgm:bulletEnabled val="1"/>
        </dgm:presLayoutVars>
      </dgm:prSet>
      <dgm:spPr/>
      <dgm:t>
        <a:bodyPr/>
        <a:lstStyle/>
        <a:p>
          <a:endParaRPr lang="en-US"/>
        </a:p>
      </dgm:t>
    </dgm:pt>
    <dgm:pt modelId="{9A6EE66D-60C6-487F-8ECC-58C53A165BAB}" type="pres">
      <dgm:prSet presAssocID="{197E155D-B8A1-4539-AFE8-97EFDFC16094}" presName="childText" presStyleLbl="revTx" presStyleIdx="1" presStyleCnt="2">
        <dgm:presLayoutVars>
          <dgm:bulletEnabled val="1"/>
        </dgm:presLayoutVars>
      </dgm:prSet>
      <dgm:spPr/>
      <dgm:t>
        <a:bodyPr/>
        <a:lstStyle/>
        <a:p>
          <a:endParaRPr lang="en-US"/>
        </a:p>
      </dgm:t>
    </dgm:pt>
  </dgm:ptLst>
  <dgm:cxnLst>
    <dgm:cxn modelId="{9A7280FB-F3B1-46E7-99C7-23B07022A7DC}" type="presOf" srcId="{B2342934-0560-4F0A-A94E-5D48B9DC3A6D}" destId="{5BDF4960-FA54-4DF6-8C06-352806A6634A}" srcOrd="0" destOrd="0" presId="urn:microsoft.com/office/officeart/2005/8/layout/vList2"/>
    <dgm:cxn modelId="{2480E7DC-7E81-470B-9670-253C082ECF79}" srcId="{F8930BB1-7EF8-4FF7-81CB-0AD5EECCBE7F}" destId="{B2342934-0560-4F0A-A94E-5D48B9DC3A6D}" srcOrd="0" destOrd="0" parTransId="{7CABB76B-DBC0-456E-B60A-7C3168A43A20}" sibTransId="{2E43C4FE-A8E7-44EE-8BAE-4DA17F3BC112}"/>
    <dgm:cxn modelId="{A9278957-A964-4288-8F77-D1CC5484F611}" type="presOf" srcId="{F8930BB1-7EF8-4FF7-81CB-0AD5EECCBE7F}" destId="{55882CB3-20C0-4133-AEC0-A2C86E6B4390}" srcOrd="0" destOrd="0" presId="urn:microsoft.com/office/officeart/2005/8/layout/vList2"/>
    <dgm:cxn modelId="{AA71A8DE-87BA-4120-97C8-CC9E0FBD5E02}" type="presOf" srcId="{8C8E3B16-28B4-4D36-9410-04943A1E441A}" destId="{9A6EE66D-60C6-487F-8ECC-58C53A165BAB}" srcOrd="0" destOrd="0" presId="urn:microsoft.com/office/officeart/2005/8/layout/vList2"/>
    <dgm:cxn modelId="{276FF33C-86AA-4C8C-B2ED-24107D57CA3D}" type="presOf" srcId="{197E155D-B8A1-4539-AFE8-97EFDFC16094}" destId="{F08D3F5F-02E5-4C37-B123-1AF8B18C9054}" srcOrd="0" destOrd="0" presId="urn:microsoft.com/office/officeart/2005/8/layout/vList2"/>
    <dgm:cxn modelId="{8CDD2EB2-3193-4B1B-B3FA-94F45527D48B}" srcId="{F8930BB1-7EF8-4FF7-81CB-0AD5EECCBE7F}" destId="{197E155D-B8A1-4539-AFE8-97EFDFC16094}" srcOrd="1" destOrd="0" parTransId="{0E5C5D05-B342-410C-BA4D-67AB9BF8F2B7}" sibTransId="{B044854C-15EF-4A82-9D54-49AC893D59ED}"/>
    <dgm:cxn modelId="{A38D2844-3CED-4387-B504-E1FC321E5140}" srcId="{197E155D-B8A1-4539-AFE8-97EFDFC16094}" destId="{8C8E3B16-28B4-4D36-9410-04943A1E441A}" srcOrd="0" destOrd="0" parTransId="{14CB895C-4474-4A79-88AE-EA2CF51E4941}" sibTransId="{DE46D4EC-89B6-420F-8677-ACC9E97E1B7B}"/>
    <dgm:cxn modelId="{21C9F6D6-8CF6-49A9-A76F-3A3F1AFED824}" type="presOf" srcId="{8EE8D827-1DB1-47A1-9501-B77734D1C188}" destId="{83756B54-7480-4468-9F98-B407D8696AE7}" srcOrd="0" destOrd="0" presId="urn:microsoft.com/office/officeart/2005/8/layout/vList2"/>
    <dgm:cxn modelId="{9D5477D3-CFBB-4984-B972-D28930975404}" srcId="{B2342934-0560-4F0A-A94E-5D48B9DC3A6D}" destId="{8EE8D827-1DB1-47A1-9501-B77734D1C188}" srcOrd="0" destOrd="0" parTransId="{6B4C1797-A64F-4EE0-9564-D878A8AC00D5}" sibTransId="{2DA694F2-E16C-40A2-B24E-EA505C4923C5}"/>
    <dgm:cxn modelId="{D1D2B2E5-1A7A-489B-9FB5-A91A72A1EC72}" type="presParOf" srcId="{55882CB3-20C0-4133-AEC0-A2C86E6B4390}" destId="{5BDF4960-FA54-4DF6-8C06-352806A6634A}" srcOrd="0" destOrd="0" presId="urn:microsoft.com/office/officeart/2005/8/layout/vList2"/>
    <dgm:cxn modelId="{9A1215C3-A25B-49D0-9EB9-5EC2D8ACB1EA}" type="presParOf" srcId="{55882CB3-20C0-4133-AEC0-A2C86E6B4390}" destId="{83756B54-7480-4468-9F98-B407D8696AE7}" srcOrd="1" destOrd="0" presId="urn:microsoft.com/office/officeart/2005/8/layout/vList2"/>
    <dgm:cxn modelId="{C5C11BB6-DAE8-41FF-8102-9720B4E763C2}" type="presParOf" srcId="{55882CB3-20C0-4133-AEC0-A2C86E6B4390}" destId="{F08D3F5F-02E5-4C37-B123-1AF8B18C9054}" srcOrd="2" destOrd="0" presId="urn:microsoft.com/office/officeart/2005/8/layout/vList2"/>
    <dgm:cxn modelId="{0F75CE15-33D3-4511-82D2-C97C153BFD0F}" type="presParOf" srcId="{55882CB3-20C0-4133-AEC0-A2C86E6B4390}" destId="{9A6EE66D-60C6-487F-8ECC-58C53A165BAB}" srcOrd="3"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E7B092-8EDF-4272-82B4-7305B10D002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E2D5774-567A-4DA2-A609-95ABA1B02A7E}">
      <dgm:prSet phldrT="[Text]" phldr="0"/>
      <dgm:spPr/>
      <dgm:t>
        <a:bodyPr/>
        <a:lstStyle/>
        <a:p>
          <a:pPr rtl="0"/>
          <a:r>
            <a:rPr lang="en-US">
              <a:latin typeface="Calibri Light" panose="020F0302020204030204"/>
            </a:rPr>
            <a:t>An array of by-prism is kept in-front of the Lens, with each prism having different deviation angle</a:t>
          </a:r>
          <a:endParaRPr lang="en-US" dirty="0"/>
        </a:p>
      </dgm:t>
    </dgm:pt>
    <dgm:pt modelId="{EFFA8B6A-7336-408F-9D12-445A55037893}" type="parTrans" cxnId="{20CD2F0E-B7A5-4061-825A-316F9D5C2AA8}">
      <dgm:prSet/>
      <dgm:spPr/>
      <dgm:t>
        <a:bodyPr/>
        <a:lstStyle/>
        <a:p>
          <a:endParaRPr lang="en-US"/>
        </a:p>
      </dgm:t>
    </dgm:pt>
    <dgm:pt modelId="{CCF50191-E62E-4B6E-83DD-AD6808B66DF0}" type="sibTrans" cxnId="{20CD2F0E-B7A5-4061-825A-316F9D5C2AA8}">
      <dgm:prSet/>
      <dgm:spPr/>
      <dgm:t>
        <a:bodyPr/>
        <a:lstStyle/>
        <a:p>
          <a:endParaRPr lang="en-US"/>
        </a:p>
      </dgm:t>
    </dgm:pt>
    <dgm:pt modelId="{5CD345EA-3CBB-48D2-9C8B-C8E9575BC97B}">
      <dgm:prSet phldrT="[Text]" phldr="0"/>
      <dgm:spPr/>
      <dgm:t>
        <a:bodyPr/>
        <a:lstStyle/>
        <a:p>
          <a:pPr rtl="0"/>
          <a:r>
            <a:rPr lang="en-US" dirty="0">
              <a:latin typeface="Calibri Light" panose="020F0302020204030204"/>
            </a:rPr>
            <a:t>A Concave Lens is kept in-front of prism array to enhance FOV</a:t>
          </a:r>
        </a:p>
      </dgm:t>
    </dgm:pt>
    <dgm:pt modelId="{95860DFE-7172-45B7-BF13-54C7AA757FBE}" type="parTrans" cxnId="{2B1E823F-1BB7-4058-BA33-CF06770D26BF}">
      <dgm:prSet/>
      <dgm:spPr/>
      <dgm:t>
        <a:bodyPr/>
        <a:lstStyle/>
        <a:p>
          <a:endParaRPr lang="en-US"/>
        </a:p>
      </dgm:t>
    </dgm:pt>
    <dgm:pt modelId="{578EADE5-5B83-47A2-9EE8-31309EB91D5A}" type="sibTrans" cxnId="{2B1E823F-1BB7-4058-BA33-CF06770D26BF}">
      <dgm:prSet/>
      <dgm:spPr/>
      <dgm:t>
        <a:bodyPr/>
        <a:lstStyle/>
        <a:p>
          <a:endParaRPr lang="en-US"/>
        </a:p>
      </dgm:t>
    </dgm:pt>
    <dgm:pt modelId="{C0737A33-9EB2-48A0-9E38-CF88DB434FC4}">
      <dgm:prSet phldrT="[Text]" phldr="0"/>
      <dgm:spPr/>
      <dgm:t>
        <a:bodyPr/>
        <a:lstStyle/>
        <a:p>
          <a:pPr rtl="0"/>
          <a:r>
            <a:rPr lang="en-US" dirty="0">
              <a:latin typeface="Calibri Light" panose="020F0302020204030204"/>
            </a:rPr>
            <a:t>However,  spatial resolution is compromised for the angular resolution</a:t>
          </a:r>
          <a:endParaRPr lang="en-US" dirty="0"/>
        </a:p>
      </dgm:t>
    </dgm:pt>
    <dgm:pt modelId="{F8881CB5-A416-403D-89DB-CF8385104077}" type="parTrans" cxnId="{9B55838B-9FCE-40F9-8500-A92B8200214D}">
      <dgm:prSet/>
      <dgm:spPr/>
      <dgm:t>
        <a:bodyPr/>
        <a:lstStyle/>
        <a:p>
          <a:endParaRPr lang="en-US"/>
        </a:p>
      </dgm:t>
    </dgm:pt>
    <dgm:pt modelId="{C3824BCA-5857-4688-B334-66C5632F8163}" type="sibTrans" cxnId="{9B55838B-9FCE-40F9-8500-A92B8200214D}">
      <dgm:prSet/>
      <dgm:spPr/>
      <dgm:t>
        <a:bodyPr/>
        <a:lstStyle/>
        <a:p>
          <a:endParaRPr lang="en-US"/>
        </a:p>
      </dgm:t>
    </dgm:pt>
    <dgm:pt modelId="{C0900F09-0ED2-4D33-ABED-615CE1979903}">
      <dgm:prSet phldr="0"/>
      <dgm:spPr/>
      <dgm:t>
        <a:bodyPr/>
        <a:lstStyle/>
        <a:p>
          <a:pPr rtl="0"/>
          <a:r>
            <a:rPr lang="en-US" dirty="0">
              <a:latin typeface="Calibri Light" panose="020F0302020204030204"/>
            </a:rPr>
            <a:t>Multiple copies of the scene are obtained as if viewed from diferent angle.</a:t>
          </a:r>
        </a:p>
      </dgm:t>
    </dgm:pt>
    <dgm:pt modelId="{B0823B43-AF4D-4678-B5CC-E7CEEC73C6E3}" type="parTrans" cxnId="{AD29C170-DA56-4129-8E20-1BD458089F62}">
      <dgm:prSet/>
      <dgm:spPr/>
    </dgm:pt>
    <dgm:pt modelId="{FD96BDFE-F423-4579-8122-2EF119339722}" type="sibTrans" cxnId="{AD29C170-DA56-4129-8E20-1BD458089F62}">
      <dgm:prSet/>
      <dgm:spPr/>
    </dgm:pt>
    <dgm:pt modelId="{C9699782-AE70-48EC-96CF-EE6ADD19ED89}">
      <dgm:prSet phldr="0"/>
      <dgm:spPr/>
      <dgm:t>
        <a:bodyPr/>
        <a:lstStyle/>
        <a:p>
          <a:r>
            <a:rPr lang="en-US" dirty="0">
              <a:latin typeface="Calibri Light" panose="020F0302020204030204"/>
            </a:rPr>
            <a:t>Hence, Light field can be aquired from a single image</a:t>
          </a:r>
          <a:endParaRPr lang="en-US" dirty="0"/>
        </a:p>
      </dgm:t>
    </dgm:pt>
    <dgm:pt modelId="{C723FB4A-DA0D-42A4-AFF1-B7871A86B0B4}" type="parTrans" cxnId="{8A6F7B7C-7FF9-4CD3-A661-2F67332CA493}">
      <dgm:prSet/>
      <dgm:spPr/>
    </dgm:pt>
    <dgm:pt modelId="{07B54542-F30D-475C-A8E4-EC9BE484D371}" type="sibTrans" cxnId="{8A6F7B7C-7FF9-4CD3-A661-2F67332CA493}">
      <dgm:prSet/>
      <dgm:spPr/>
    </dgm:pt>
    <dgm:pt modelId="{C347ABBA-8FDC-40C0-A113-8D050802B55D}" type="pres">
      <dgm:prSet presAssocID="{D4E7B092-8EDF-4272-82B4-7305B10D002E}" presName="linear" presStyleCnt="0">
        <dgm:presLayoutVars>
          <dgm:animLvl val="lvl"/>
          <dgm:resizeHandles val="exact"/>
        </dgm:presLayoutVars>
      </dgm:prSet>
      <dgm:spPr/>
      <dgm:t>
        <a:bodyPr/>
        <a:lstStyle/>
        <a:p>
          <a:endParaRPr lang="en-US"/>
        </a:p>
      </dgm:t>
    </dgm:pt>
    <dgm:pt modelId="{5E138D0E-D9FC-4CA6-8CA1-6A6E02FC99B4}" type="pres">
      <dgm:prSet presAssocID="{FE2D5774-567A-4DA2-A609-95ABA1B02A7E}" presName="parentText" presStyleLbl="node1" presStyleIdx="0" presStyleCnt="5">
        <dgm:presLayoutVars>
          <dgm:chMax val="0"/>
          <dgm:bulletEnabled val="1"/>
        </dgm:presLayoutVars>
      </dgm:prSet>
      <dgm:spPr/>
      <dgm:t>
        <a:bodyPr/>
        <a:lstStyle/>
        <a:p>
          <a:endParaRPr lang="en-US"/>
        </a:p>
      </dgm:t>
    </dgm:pt>
    <dgm:pt modelId="{BA72CBB4-9900-44E7-9A86-2E12A095ACA9}" type="pres">
      <dgm:prSet presAssocID="{CCF50191-E62E-4B6E-83DD-AD6808B66DF0}" presName="spacer" presStyleCnt="0"/>
      <dgm:spPr/>
    </dgm:pt>
    <dgm:pt modelId="{1AC0D1CA-EC72-4946-9EFA-DC69595D9438}" type="pres">
      <dgm:prSet presAssocID="{5CD345EA-3CBB-48D2-9C8B-C8E9575BC97B}" presName="parentText" presStyleLbl="node1" presStyleIdx="1" presStyleCnt="5">
        <dgm:presLayoutVars>
          <dgm:chMax val="0"/>
          <dgm:bulletEnabled val="1"/>
        </dgm:presLayoutVars>
      </dgm:prSet>
      <dgm:spPr/>
      <dgm:t>
        <a:bodyPr/>
        <a:lstStyle/>
        <a:p>
          <a:endParaRPr lang="en-US"/>
        </a:p>
      </dgm:t>
    </dgm:pt>
    <dgm:pt modelId="{A17C32C7-D2BF-4A4F-B585-8381EAA1CFE7}" type="pres">
      <dgm:prSet presAssocID="{578EADE5-5B83-47A2-9EE8-31309EB91D5A}" presName="spacer" presStyleCnt="0"/>
      <dgm:spPr/>
    </dgm:pt>
    <dgm:pt modelId="{6E4BDAFF-A35C-4124-A726-0F406DF7C84D}" type="pres">
      <dgm:prSet presAssocID="{C0900F09-0ED2-4D33-ABED-615CE1979903}" presName="parentText" presStyleLbl="node1" presStyleIdx="2" presStyleCnt="5">
        <dgm:presLayoutVars>
          <dgm:chMax val="0"/>
          <dgm:bulletEnabled val="1"/>
        </dgm:presLayoutVars>
      </dgm:prSet>
      <dgm:spPr/>
      <dgm:t>
        <a:bodyPr/>
        <a:lstStyle/>
        <a:p>
          <a:endParaRPr lang="en-US"/>
        </a:p>
      </dgm:t>
    </dgm:pt>
    <dgm:pt modelId="{5293061D-8C2B-479B-A48E-2E6775667B07}" type="pres">
      <dgm:prSet presAssocID="{FD96BDFE-F423-4579-8122-2EF119339722}" presName="spacer" presStyleCnt="0"/>
      <dgm:spPr/>
    </dgm:pt>
    <dgm:pt modelId="{59B2ACB9-B6E6-47F7-9214-D0AAE5486407}" type="pres">
      <dgm:prSet presAssocID="{C9699782-AE70-48EC-96CF-EE6ADD19ED89}" presName="parentText" presStyleLbl="node1" presStyleIdx="3" presStyleCnt="5">
        <dgm:presLayoutVars>
          <dgm:chMax val="0"/>
          <dgm:bulletEnabled val="1"/>
        </dgm:presLayoutVars>
      </dgm:prSet>
      <dgm:spPr/>
      <dgm:t>
        <a:bodyPr/>
        <a:lstStyle/>
        <a:p>
          <a:endParaRPr lang="en-US"/>
        </a:p>
      </dgm:t>
    </dgm:pt>
    <dgm:pt modelId="{FADDC80E-E179-4EAD-AEDC-8E38DFDD1639}" type="pres">
      <dgm:prSet presAssocID="{07B54542-F30D-475C-A8E4-EC9BE484D371}" presName="spacer" presStyleCnt="0"/>
      <dgm:spPr/>
    </dgm:pt>
    <dgm:pt modelId="{E8D8D224-B57A-47D2-83F3-48B33177CDA1}" type="pres">
      <dgm:prSet presAssocID="{C0737A33-9EB2-48A0-9E38-CF88DB434FC4}" presName="parentText" presStyleLbl="node1" presStyleIdx="4" presStyleCnt="5">
        <dgm:presLayoutVars>
          <dgm:chMax val="0"/>
          <dgm:bulletEnabled val="1"/>
        </dgm:presLayoutVars>
      </dgm:prSet>
      <dgm:spPr/>
      <dgm:t>
        <a:bodyPr/>
        <a:lstStyle/>
        <a:p>
          <a:endParaRPr lang="en-US"/>
        </a:p>
      </dgm:t>
    </dgm:pt>
  </dgm:ptLst>
  <dgm:cxnLst>
    <dgm:cxn modelId="{62D4E3DB-591E-4864-8880-D09D0667D20A}" type="presOf" srcId="{C0737A33-9EB2-48A0-9E38-CF88DB434FC4}" destId="{E8D8D224-B57A-47D2-83F3-48B33177CDA1}" srcOrd="0" destOrd="0" presId="urn:microsoft.com/office/officeart/2005/8/layout/vList2"/>
    <dgm:cxn modelId="{982BB8B6-78A1-431F-ACFB-F67B95AB7A2A}" type="presOf" srcId="{D4E7B092-8EDF-4272-82B4-7305B10D002E}" destId="{C347ABBA-8FDC-40C0-A113-8D050802B55D}" srcOrd="0" destOrd="0" presId="urn:microsoft.com/office/officeart/2005/8/layout/vList2"/>
    <dgm:cxn modelId="{AD29C170-DA56-4129-8E20-1BD458089F62}" srcId="{D4E7B092-8EDF-4272-82B4-7305B10D002E}" destId="{C0900F09-0ED2-4D33-ABED-615CE1979903}" srcOrd="2" destOrd="0" parTransId="{B0823B43-AF4D-4678-B5CC-E7CEEC73C6E3}" sibTransId="{FD96BDFE-F423-4579-8122-2EF119339722}"/>
    <dgm:cxn modelId="{03B4F777-E53F-41AC-B999-0F9EE932A1A4}" type="presOf" srcId="{FE2D5774-567A-4DA2-A609-95ABA1B02A7E}" destId="{5E138D0E-D9FC-4CA6-8CA1-6A6E02FC99B4}" srcOrd="0" destOrd="0" presId="urn:microsoft.com/office/officeart/2005/8/layout/vList2"/>
    <dgm:cxn modelId="{9B55838B-9FCE-40F9-8500-A92B8200214D}" srcId="{D4E7B092-8EDF-4272-82B4-7305B10D002E}" destId="{C0737A33-9EB2-48A0-9E38-CF88DB434FC4}" srcOrd="4" destOrd="0" parTransId="{F8881CB5-A416-403D-89DB-CF8385104077}" sibTransId="{C3824BCA-5857-4688-B334-66C5632F8163}"/>
    <dgm:cxn modelId="{20CD2F0E-B7A5-4061-825A-316F9D5C2AA8}" srcId="{D4E7B092-8EDF-4272-82B4-7305B10D002E}" destId="{FE2D5774-567A-4DA2-A609-95ABA1B02A7E}" srcOrd="0" destOrd="0" parTransId="{EFFA8B6A-7336-408F-9D12-445A55037893}" sibTransId="{CCF50191-E62E-4B6E-83DD-AD6808B66DF0}"/>
    <dgm:cxn modelId="{F9FBD5A6-FD70-493A-92C5-D0E62A0708AD}" type="presOf" srcId="{5CD345EA-3CBB-48D2-9C8B-C8E9575BC97B}" destId="{1AC0D1CA-EC72-4946-9EFA-DC69595D9438}" srcOrd="0" destOrd="0" presId="urn:microsoft.com/office/officeart/2005/8/layout/vList2"/>
    <dgm:cxn modelId="{ACD24F8F-CA3E-4C5F-B20D-DFD1205FC216}" type="presOf" srcId="{C9699782-AE70-48EC-96CF-EE6ADD19ED89}" destId="{59B2ACB9-B6E6-47F7-9214-D0AAE5486407}" srcOrd="0" destOrd="0" presId="urn:microsoft.com/office/officeart/2005/8/layout/vList2"/>
    <dgm:cxn modelId="{8A6F7B7C-7FF9-4CD3-A661-2F67332CA493}" srcId="{D4E7B092-8EDF-4272-82B4-7305B10D002E}" destId="{C9699782-AE70-48EC-96CF-EE6ADD19ED89}" srcOrd="3" destOrd="0" parTransId="{C723FB4A-DA0D-42A4-AFF1-B7871A86B0B4}" sibTransId="{07B54542-F30D-475C-A8E4-EC9BE484D371}"/>
    <dgm:cxn modelId="{2B1E823F-1BB7-4058-BA33-CF06770D26BF}" srcId="{D4E7B092-8EDF-4272-82B4-7305B10D002E}" destId="{5CD345EA-3CBB-48D2-9C8B-C8E9575BC97B}" srcOrd="1" destOrd="0" parTransId="{95860DFE-7172-45B7-BF13-54C7AA757FBE}" sibTransId="{578EADE5-5B83-47A2-9EE8-31309EB91D5A}"/>
    <dgm:cxn modelId="{BB0FBC00-9DE8-46A4-8EA4-D5B76898DB59}" type="presOf" srcId="{C0900F09-0ED2-4D33-ABED-615CE1979903}" destId="{6E4BDAFF-A35C-4124-A726-0F406DF7C84D}" srcOrd="0" destOrd="0" presId="urn:microsoft.com/office/officeart/2005/8/layout/vList2"/>
    <dgm:cxn modelId="{7C6F8243-48B3-43C5-8D5E-F160F3068CC5}" type="presParOf" srcId="{C347ABBA-8FDC-40C0-A113-8D050802B55D}" destId="{5E138D0E-D9FC-4CA6-8CA1-6A6E02FC99B4}" srcOrd="0" destOrd="0" presId="urn:microsoft.com/office/officeart/2005/8/layout/vList2"/>
    <dgm:cxn modelId="{945F0DCE-5B69-49E1-88AB-0860E024BCD6}" type="presParOf" srcId="{C347ABBA-8FDC-40C0-A113-8D050802B55D}" destId="{BA72CBB4-9900-44E7-9A86-2E12A095ACA9}" srcOrd="1" destOrd="0" presId="urn:microsoft.com/office/officeart/2005/8/layout/vList2"/>
    <dgm:cxn modelId="{D1C801B9-6524-40FF-AE03-D535B545AE27}" type="presParOf" srcId="{C347ABBA-8FDC-40C0-A113-8D050802B55D}" destId="{1AC0D1CA-EC72-4946-9EFA-DC69595D9438}" srcOrd="2" destOrd="0" presId="urn:microsoft.com/office/officeart/2005/8/layout/vList2"/>
    <dgm:cxn modelId="{63F737D0-A298-41BF-9F07-94350BC5714F}" type="presParOf" srcId="{C347ABBA-8FDC-40C0-A113-8D050802B55D}" destId="{A17C32C7-D2BF-4A4F-B585-8381EAA1CFE7}" srcOrd="3" destOrd="0" presId="urn:microsoft.com/office/officeart/2005/8/layout/vList2"/>
    <dgm:cxn modelId="{A092326A-07C6-4BD0-978D-DDBD482FBF90}" type="presParOf" srcId="{C347ABBA-8FDC-40C0-A113-8D050802B55D}" destId="{6E4BDAFF-A35C-4124-A726-0F406DF7C84D}" srcOrd="4" destOrd="0" presId="urn:microsoft.com/office/officeart/2005/8/layout/vList2"/>
    <dgm:cxn modelId="{5EC55833-CE6D-4354-999C-B0F87F3D6280}" type="presParOf" srcId="{C347ABBA-8FDC-40C0-A113-8D050802B55D}" destId="{5293061D-8C2B-479B-A48E-2E6775667B07}" srcOrd="5" destOrd="0" presId="urn:microsoft.com/office/officeart/2005/8/layout/vList2"/>
    <dgm:cxn modelId="{0C287442-C1FC-4581-ABEE-5F005E538C29}" type="presParOf" srcId="{C347ABBA-8FDC-40C0-A113-8D050802B55D}" destId="{59B2ACB9-B6E6-47F7-9214-D0AAE5486407}" srcOrd="6" destOrd="0" presId="urn:microsoft.com/office/officeart/2005/8/layout/vList2"/>
    <dgm:cxn modelId="{4C0EC0EE-BB4C-453A-9656-64A1AA976660}" type="presParOf" srcId="{C347ABBA-8FDC-40C0-A113-8D050802B55D}" destId="{FADDC80E-E179-4EAD-AEDC-8E38DFDD1639}" srcOrd="7" destOrd="0" presId="urn:microsoft.com/office/officeart/2005/8/layout/vList2"/>
    <dgm:cxn modelId="{013D82CF-6C79-4EDD-B787-821EAA720F71}" type="presParOf" srcId="{C347ABBA-8FDC-40C0-A113-8D050802B55D}" destId="{E8D8D224-B57A-47D2-83F3-48B33177CDA1}" srcOrd="8"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E7B092-8EDF-4272-82B4-7305B10D002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E2D5774-567A-4DA2-A609-95ABA1B02A7E}">
      <dgm:prSet phldrT="[Text]" phldr="0"/>
      <dgm:spPr/>
      <dgm:t>
        <a:bodyPr/>
        <a:lstStyle/>
        <a:p>
          <a:pPr rtl="0"/>
          <a:r>
            <a:rPr lang="en-US" dirty="0">
              <a:latin typeface="Times New Roman"/>
              <a:cs typeface="Times New Roman"/>
            </a:rPr>
            <a:t>It’s a </a:t>
          </a:r>
          <a:r>
            <a:rPr lang="en-US" dirty="0" err="1" smtClean="0">
              <a:latin typeface="Times New Roman"/>
              <a:cs typeface="Times New Roman"/>
            </a:rPr>
            <a:t>Catadioptric</a:t>
          </a:r>
          <a:r>
            <a:rPr lang="en-US" dirty="0" smtClean="0">
              <a:latin typeface="Times New Roman"/>
              <a:cs typeface="Times New Roman"/>
            </a:rPr>
            <a:t> </a:t>
          </a:r>
          <a:r>
            <a:rPr lang="en-US" dirty="0">
              <a:latin typeface="Times New Roman"/>
              <a:cs typeface="Times New Roman"/>
            </a:rPr>
            <a:t>camera made by combining a lens and a mirror</a:t>
          </a:r>
        </a:p>
      </dgm:t>
    </dgm:pt>
    <dgm:pt modelId="{EFFA8B6A-7336-408F-9D12-445A55037893}" type="parTrans" cxnId="{20CD2F0E-B7A5-4061-825A-316F9D5C2AA8}">
      <dgm:prSet/>
      <dgm:spPr/>
      <dgm:t>
        <a:bodyPr/>
        <a:lstStyle/>
        <a:p>
          <a:endParaRPr lang="en-US"/>
        </a:p>
      </dgm:t>
    </dgm:pt>
    <dgm:pt modelId="{CCF50191-E62E-4B6E-83DD-AD6808B66DF0}" type="sibTrans" cxnId="{20CD2F0E-B7A5-4061-825A-316F9D5C2AA8}">
      <dgm:prSet/>
      <dgm:spPr/>
      <dgm:t>
        <a:bodyPr/>
        <a:lstStyle/>
        <a:p>
          <a:endParaRPr lang="en-US"/>
        </a:p>
      </dgm:t>
    </dgm:pt>
    <dgm:pt modelId="{5CD345EA-3CBB-48D2-9C8B-C8E9575BC97B}">
      <dgm:prSet phldrT="[Text]" phldr="0"/>
      <dgm:spPr/>
      <dgm:t>
        <a:bodyPr/>
        <a:lstStyle/>
        <a:p>
          <a:pPr rtl="0"/>
          <a:r>
            <a:rPr lang="en-US" dirty="0">
              <a:latin typeface="Times New Roman"/>
              <a:cs typeface="Times New Roman"/>
            </a:rPr>
            <a:t>It is designed to ensure that camera captures all the principle rays of the scene pass through the center of projection </a:t>
          </a:r>
        </a:p>
      </dgm:t>
    </dgm:pt>
    <dgm:pt modelId="{95860DFE-7172-45B7-BF13-54C7AA757FBE}" type="parTrans" cxnId="{2B1E823F-1BB7-4058-BA33-CF06770D26BF}">
      <dgm:prSet/>
      <dgm:spPr/>
      <dgm:t>
        <a:bodyPr/>
        <a:lstStyle/>
        <a:p>
          <a:endParaRPr lang="en-US"/>
        </a:p>
      </dgm:t>
    </dgm:pt>
    <dgm:pt modelId="{578EADE5-5B83-47A2-9EE8-31309EB91D5A}" type="sibTrans" cxnId="{2B1E823F-1BB7-4058-BA33-CF06770D26BF}">
      <dgm:prSet/>
      <dgm:spPr/>
      <dgm:t>
        <a:bodyPr/>
        <a:lstStyle/>
        <a:p>
          <a:endParaRPr lang="en-US"/>
        </a:p>
      </dgm:t>
    </dgm:pt>
    <dgm:pt modelId="{C0737A33-9EB2-48A0-9E38-CF88DB434FC4}">
      <dgm:prSet phldrT="[Text]" phldr="0"/>
      <dgm:spPr/>
      <dgm:t>
        <a:bodyPr/>
        <a:lstStyle/>
        <a:p>
          <a:pPr rtl="0"/>
          <a:r>
            <a:rPr lang="en-US" dirty="0">
              <a:latin typeface="Times New Roman"/>
              <a:cs typeface="Times New Roman"/>
            </a:rPr>
            <a:t>Method doesn't require static scene and only single camera &amp; single shot is required</a:t>
          </a:r>
        </a:p>
      </dgm:t>
    </dgm:pt>
    <dgm:pt modelId="{F8881CB5-A416-403D-89DB-CF8385104077}" type="parTrans" cxnId="{9B55838B-9FCE-40F9-8500-A92B8200214D}">
      <dgm:prSet/>
      <dgm:spPr/>
      <dgm:t>
        <a:bodyPr/>
        <a:lstStyle/>
        <a:p>
          <a:endParaRPr lang="en-US"/>
        </a:p>
      </dgm:t>
    </dgm:pt>
    <dgm:pt modelId="{C3824BCA-5857-4688-B334-66C5632F8163}" type="sibTrans" cxnId="{9B55838B-9FCE-40F9-8500-A92B8200214D}">
      <dgm:prSet/>
      <dgm:spPr/>
      <dgm:t>
        <a:bodyPr/>
        <a:lstStyle/>
        <a:p>
          <a:endParaRPr lang="en-US"/>
        </a:p>
      </dgm:t>
    </dgm:pt>
    <dgm:pt modelId="{C0900F09-0ED2-4D33-ABED-615CE1979903}">
      <dgm:prSet phldr="0"/>
      <dgm:spPr/>
      <dgm:t>
        <a:bodyPr/>
        <a:lstStyle/>
        <a:p>
          <a:pPr rtl="0"/>
          <a:r>
            <a:rPr lang="en-US" dirty="0">
              <a:latin typeface="Times New Roman"/>
              <a:cs typeface="Times New Roman"/>
            </a:rPr>
            <a:t>FOV in horizontal plane: 360 degree. FOV in vertical plane: 220 degree</a:t>
          </a:r>
        </a:p>
      </dgm:t>
    </dgm:pt>
    <dgm:pt modelId="{B0823B43-AF4D-4678-B5CC-E7CEEC73C6E3}" type="parTrans" cxnId="{AD29C170-DA56-4129-8E20-1BD458089F62}">
      <dgm:prSet/>
      <dgm:spPr/>
    </dgm:pt>
    <dgm:pt modelId="{FD96BDFE-F423-4579-8122-2EF119339722}" type="sibTrans" cxnId="{AD29C170-DA56-4129-8E20-1BD458089F62}">
      <dgm:prSet/>
      <dgm:spPr/>
    </dgm:pt>
    <dgm:pt modelId="{C9699782-AE70-48EC-96CF-EE6ADD19ED89}">
      <dgm:prSet phldr="0"/>
      <dgm:spPr/>
      <dgm:t>
        <a:bodyPr/>
        <a:lstStyle/>
        <a:p>
          <a:pPr rtl="0"/>
          <a:r>
            <a:rPr lang="en-US" dirty="0">
              <a:latin typeface="Times New Roman"/>
              <a:cs typeface="Times New Roman"/>
            </a:rPr>
            <a:t>The compressed image can be easily decoded to perspective image by a dedicated computational module at video rate</a:t>
          </a:r>
        </a:p>
      </dgm:t>
    </dgm:pt>
    <dgm:pt modelId="{C723FB4A-DA0D-42A4-AFF1-B7871A86B0B4}" type="parTrans" cxnId="{8A6F7B7C-7FF9-4CD3-A661-2F67332CA493}">
      <dgm:prSet/>
      <dgm:spPr/>
    </dgm:pt>
    <dgm:pt modelId="{07B54542-F30D-475C-A8E4-EC9BE484D371}" type="sibTrans" cxnId="{8A6F7B7C-7FF9-4CD3-A661-2F67332CA493}">
      <dgm:prSet/>
      <dgm:spPr/>
    </dgm:pt>
    <dgm:pt modelId="{C347ABBA-8FDC-40C0-A113-8D050802B55D}" type="pres">
      <dgm:prSet presAssocID="{D4E7B092-8EDF-4272-82B4-7305B10D002E}" presName="linear" presStyleCnt="0">
        <dgm:presLayoutVars>
          <dgm:animLvl val="lvl"/>
          <dgm:resizeHandles val="exact"/>
        </dgm:presLayoutVars>
      </dgm:prSet>
      <dgm:spPr/>
      <dgm:t>
        <a:bodyPr/>
        <a:lstStyle/>
        <a:p>
          <a:endParaRPr lang="en-US"/>
        </a:p>
      </dgm:t>
    </dgm:pt>
    <dgm:pt modelId="{5E138D0E-D9FC-4CA6-8CA1-6A6E02FC99B4}" type="pres">
      <dgm:prSet presAssocID="{FE2D5774-567A-4DA2-A609-95ABA1B02A7E}" presName="parentText" presStyleLbl="node1" presStyleIdx="0" presStyleCnt="5">
        <dgm:presLayoutVars>
          <dgm:chMax val="0"/>
          <dgm:bulletEnabled val="1"/>
        </dgm:presLayoutVars>
      </dgm:prSet>
      <dgm:spPr/>
      <dgm:t>
        <a:bodyPr/>
        <a:lstStyle/>
        <a:p>
          <a:endParaRPr lang="en-US"/>
        </a:p>
      </dgm:t>
    </dgm:pt>
    <dgm:pt modelId="{BA72CBB4-9900-44E7-9A86-2E12A095ACA9}" type="pres">
      <dgm:prSet presAssocID="{CCF50191-E62E-4B6E-83DD-AD6808B66DF0}" presName="spacer" presStyleCnt="0"/>
      <dgm:spPr/>
    </dgm:pt>
    <dgm:pt modelId="{1AC0D1CA-EC72-4946-9EFA-DC69595D9438}" type="pres">
      <dgm:prSet presAssocID="{5CD345EA-3CBB-48D2-9C8B-C8E9575BC97B}" presName="parentText" presStyleLbl="node1" presStyleIdx="1" presStyleCnt="5">
        <dgm:presLayoutVars>
          <dgm:chMax val="0"/>
          <dgm:bulletEnabled val="1"/>
        </dgm:presLayoutVars>
      </dgm:prSet>
      <dgm:spPr/>
      <dgm:t>
        <a:bodyPr/>
        <a:lstStyle/>
        <a:p>
          <a:endParaRPr lang="en-US"/>
        </a:p>
      </dgm:t>
    </dgm:pt>
    <dgm:pt modelId="{A17C32C7-D2BF-4A4F-B585-8381EAA1CFE7}" type="pres">
      <dgm:prSet presAssocID="{578EADE5-5B83-47A2-9EE8-31309EB91D5A}" presName="spacer" presStyleCnt="0"/>
      <dgm:spPr/>
    </dgm:pt>
    <dgm:pt modelId="{6E4BDAFF-A35C-4124-A726-0F406DF7C84D}" type="pres">
      <dgm:prSet presAssocID="{C0900F09-0ED2-4D33-ABED-615CE1979903}" presName="parentText" presStyleLbl="node1" presStyleIdx="2" presStyleCnt="5">
        <dgm:presLayoutVars>
          <dgm:chMax val="0"/>
          <dgm:bulletEnabled val="1"/>
        </dgm:presLayoutVars>
      </dgm:prSet>
      <dgm:spPr/>
      <dgm:t>
        <a:bodyPr/>
        <a:lstStyle/>
        <a:p>
          <a:endParaRPr lang="en-US"/>
        </a:p>
      </dgm:t>
    </dgm:pt>
    <dgm:pt modelId="{5293061D-8C2B-479B-A48E-2E6775667B07}" type="pres">
      <dgm:prSet presAssocID="{FD96BDFE-F423-4579-8122-2EF119339722}" presName="spacer" presStyleCnt="0"/>
      <dgm:spPr/>
    </dgm:pt>
    <dgm:pt modelId="{59B2ACB9-B6E6-47F7-9214-D0AAE5486407}" type="pres">
      <dgm:prSet presAssocID="{C9699782-AE70-48EC-96CF-EE6ADD19ED89}" presName="parentText" presStyleLbl="node1" presStyleIdx="3" presStyleCnt="5">
        <dgm:presLayoutVars>
          <dgm:chMax val="0"/>
          <dgm:bulletEnabled val="1"/>
        </dgm:presLayoutVars>
      </dgm:prSet>
      <dgm:spPr/>
      <dgm:t>
        <a:bodyPr/>
        <a:lstStyle/>
        <a:p>
          <a:endParaRPr lang="en-US"/>
        </a:p>
      </dgm:t>
    </dgm:pt>
    <dgm:pt modelId="{FADDC80E-E179-4EAD-AEDC-8E38DFDD1639}" type="pres">
      <dgm:prSet presAssocID="{07B54542-F30D-475C-A8E4-EC9BE484D371}" presName="spacer" presStyleCnt="0"/>
      <dgm:spPr/>
    </dgm:pt>
    <dgm:pt modelId="{E8D8D224-B57A-47D2-83F3-48B33177CDA1}" type="pres">
      <dgm:prSet presAssocID="{C0737A33-9EB2-48A0-9E38-CF88DB434FC4}" presName="parentText" presStyleLbl="node1" presStyleIdx="4" presStyleCnt="5">
        <dgm:presLayoutVars>
          <dgm:chMax val="0"/>
          <dgm:bulletEnabled val="1"/>
        </dgm:presLayoutVars>
      </dgm:prSet>
      <dgm:spPr/>
      <dgm:t>
        <a:bodyPr/>
        <a:lstStyle/>
        <a:p>
          <a:endParaRPr lang="en-US"/>
        </a:p>
      </dgm:t>
    </dgm:pt>
  </dgm:ptLst>
  <dgm:cxnLst>
    <dgm:cxn modelId="{62D4E3DB-591E-4864-8880-D09D0667D20A}" type="presOf" srcId="{C0737A33-9EB2-48A0-9E38-CF88DB434FC4}" destId="{E8D8D224-B57A-47D2-83F3-48B33177CDA1}" srcOrd="0" destOrd="0" presId="urn:microsoft.com/office/officeart/2005/8/layout/vList2"/>
    <dgm:cxn modelId="{982BB8B6-78A1-431F-ACFB-F67B95AB7A2A}" type="presOf" srcId="{D4E7B092-8EDF-4272-82B4-7305B10D002E}" destId="{C347ABBA-8FDC-40C0-A113-8D050802B55D}" srcOrd="0" destOrd="0" presId="urn:microsoft.com/office/officeart/2005/8/layout/vList2"/>
    <dgm:cxn modelId="{AD29C170-DA56-4129-8E20-1BD458089F62}" srcId="{D4E7B092-8EDF-4272-82B4-7305B10D002E}" destId="{C0900F09-0ED2-4D33-ABED-615CE1979903}" srcOrd="2" destOrd="0" parTransId="{B0823B43-AF4D-4678-B5CC-E7CEEC73C6E3}" sibTransId="{FD96BDFE-F423-4579-8122-2EF119339722}"/>
    <dgm:cxn modelId="{03B4F777-E53F-41AC-B999-0F9EE932A1A4}" type="presOf" srcId="{FE2D5774-567A-4DA2-A609-95ABA1B02A7E}" destId="{5E138D0E-D9FC-4CA6-8CA1-6A6E02FC99B4}" srcOrd="0" destOrd="0" presId="urn:microsoft.com/office/officeart/2005/8/layout/vList2"/>
    <dgm:cxn modelId="{9B55838B-9FCE-40F9-8500-A92B8200214D}" srcId="{D4E7B092-8EDF-4272-82B4-7305B10D002E}" destId="{C0737A33-9EB2-48A0-9E38-CF88DB434FC4}" srcOrd="4" destOrd="0" parTransId="{F8881CB5-A416-403D-89DB-CF8385104077}" sibTransId="{C3824BCA-5857-4688-B334-66C5632F8163}"/>
    <dgm:cxn modelId="{20CD2F0E-B7A5-4061-825A-316F9D5C2AA8}" srcId="{D4E7B092-8EDF-4272-82B4-7305B10D002E}" destId="{FE2D5774-567A-4DA2-A609-95ABA1B02A7E}" srcOrd="0" destOrd="0" parTransId="{EFFA8B6A-7336-408F-9D12-445A55037893}" sibTransId="{CCF50191-E62E-4B6E-83DD-AD6808B66DF0}"/>
    <dgm:cxn modelId="{F9FBD5A6-FD70-493A-92C5-D0E62A0708AD}" type="presOf" srcId="{5CD345EA-3CBB-48D2-9C8B-C8E9575BC97B}" destId="{1AC0D1CA-EC72-4946-9EFA-DC69595D9438}" srcOrd="0" destOrd="0" presId="urn:microsoft.com/office/officeart/2005/8/layout/vList2"/>
    <dgm:cxn modelId="{ACD24F8F-CA3E-4C5F-B20D-DFD1205FC216}" type="presOf" srcId="{C9699782-AE70-48EC-96CF-EE6ADD19ED89}" destId="{59B2ACB9-B6E6-47F7-9214-D0AAE5486407}" srcOrd="0" destOrd="0" presId="urn:microsoft.com/office/officeart/2005/8/layout/vList2"/>
    <dgm:cxn modelId="{8A6F7B7C-7FF9-4CD3-A661-2F67332CA493}" srcId="{D4E7B092-8EDF-4272-82B4-7305B10D002E}" destId="{C9699782-AE70-48EC-96CF-EE6ADD19ED89}" srcOrd="3" destOrd="0" parTransId="{C723FB4A-DA0D-42A4-AFF1-B7871A86B0B4}" sibTransId="{07B54542-F30D-475C-A8E4-EC9BE484D371}"/>
    <dgm:cxn modelId="{2B1E823F-1BB7-4058-BA33-CF06770D26BF}" srcId="{D4E7B092-8EDF-4272-82B4-7305B10D002E}" destId="{5CD345EA-3CBB-48D2-9C8B-C8E9575BC97B}" srcOrd="1" destOrd="0" parTransId="{95860DFE-7172-45B7-BF13-54C7AA757FBE}" sibTransId="{578EADE5-5B83-47A2-9EE8-31309EB91D5A}"/>
    <dgm:cxn modelId="{BB0FBC00-9DE8-46A4-8EA4-D5B76898DB59}" type="presOf" srcId="{C0900F09-0ED2-4D33-ABED-615CE1979903}" destId="{6E4BDAFF-A35C-4124-A726-0F406DF7C84D}" srcOrd="0" destOrd="0" presId="urn:microsoft.com/office/officeart/2005/8/layout/vList2"/>
    <dgm:cxn modelId="{7C6F8243-48B3-43C5-8D5E-F160F3068CC5}" type="presParOf" srcId="{C347ABBA-8FDC-40C0-A113-8D050802B55D}" destId="{5E138D0E-D9FC-4CA6-8CA1-6A6E02FC99B4}" srcOrd="0" destOrd="0" presId="urn:microsoft.com/office/officeart/2005/8/layout/vList2"/>
    <dgm:cxn modelId="{945F0DCE-5B69-49E1-88AB-0860E024BCD6}" type="presParOf" srcId="{C347ABBA-8FDC-40C0-A113-8D050802B55D}" destId="{BA72CBB4-9900-44E7-9A86-2E12A095ACA9}" srcOrd="1" destOrd="0" presId="urn:microsoft.com/office/officeart/2005/8/layout/vList2"/>
    <dgm:cxn modelId="{D1C801B9-6524-40FF-AE03-D535B545AE27}" type="presParOf" srcId="{C347ABBA-8FDC-40C0-A113-8D050802B55D}" destId="{1AC0D1CA-EC72-4946-9EFA-DC69595D9438}" srcOrd="2" destOrd="0" presId="urn:microsoft.com/office/officeart/2005/8/layout/vList2"/>
    <dgm:cxn modelId="{63F737D0-A298-41BF-9F07-94350BC5714F}" type="presParOf" srcId="{C347ABBA-8FDC-40C0-A113-8D050802B55D}" destId="{A17C32C7-D2BF-4A4F-B585-8381EAA1CFE7}" srcOrd="3" destOrd="0" presId="urn:microsoft.com/office/officeart/2005/8/layout/vList2"/>
    <dgm:cxn modelId="{A092326A-07C6-4BD0-978D-DDBD482FBF90}" type="presParOf" srcId="{C347ABBA-8FDC-40C0-A113-8D050802B55D}" destId="{6E4BDAFF-A35C-4124-A726-0F406DF7C84D}" srcOrd="4" destOrd="0" presId="urn:microsoft.com/office/officeart/2005/8/layout/vList2"/>
    <dgm:cxn modelId="{5EC55833-CE6D-4354-999C-B0F87F3D6280}" type="presParOf" srcId="{C347ABBA-8FDC-40C0-A113-8D050802B55D}" destId="{5293061D-8C2B-479B-A48E-2E6775667B07}" srcOrd="5" destOrd="0" presId="urn:microsoft.com/office/officeart/2005/8/layout/vList2"/>
    <dgm:cxn modelId="{0C287442-C1FC-4581-ABEE-5F005E538C29}" type="presParOf" srcId="{C347ABBA-8FDC-40C0-A113-8D050802B55D}" destId="{59B2ACB9-B6E6-47F7-9214-D0AAE5486407}" srcOrd="6" destOrd="0" presId="urn:microsoft.com/office/officeart/2005/8/layout/vList2"/>
    <dgm:cxn modelId="{4C0EC0EE-BB4C-453A-9656-64A1AA976660}" type="presParOf" srcId="{C347ABBA-8FDC-40C0-A113-8D050802B55D}" destId="{FADDC80E-E179-4EAD-AEDC-8E38DFDD1639}" srcOrd="7" destOrd="0" presId="urn:microsoft.com/office/officeart/2005/8/layout/vList2"/>
    <dgm:cxn modelId="{013D82CF-6C79-4EDD-B787-821EAA720F71}" type="presParOf" srcId="{C347ABBA-8FDC-40C0-A113-8D050802B55D}" destId="{E8D8D224-B57A-47D2-83F3-48B33177CDA1}" srcOrd="8"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4E7B092-8EDF-4272-82B4-7305B10D002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E2D5774-567A-4DA2-A609-95ABA1B02A7E}">
      <dgm:prSet phldrT="[Text]" phldr="0"/>
      <dgm:spPr/>
      <dgm:t>
        <a:bodyPr/>
        <a:lstStyle/>
        <a:p>
          <a:pPr rtl="0"/>
          <a:r>
            <a:rPr lang="en-US" dirty="0">
              <a:latin typeface="Times New Roman"/>
              <a:cs typeface="Times New Roman"/>
            </a:rPr>
            <a:t>It is designed by placing 3D(Volumetric Aperture) in front of the detector instead of Lens</a:t>
          </a:r>
        </a:p>
      </dgm:t>
    </dgm:pt>
    <dgm:pt modelId="{EFFA8B6A-7336-408F-9D12-445A55037893}" type="parTrans" cxnId="{20CD2F0E-B7A5-4061-825A-316F9D5C2AA8}">
      <dgm:prSet/>
      <dgm:spPr/>
      <dgm:t>
        <a:bodyPr/>
        <a:lstStyle/>
        <a:p>
          <a:endParaRPr lang="en-US"/>
        </a:p>
      </dgm:t>
    </dgm:pt>
    <dgm:pt modelId="{CCF50191-E62E-4B6E-83DD-AD6808B66DF0}" type="sibTrans" cxnId="{20CD2F0E-B7A5-4061-825A-316F9D5C2AA8}">
      <dgm:prSet/>
      <dgm:spPr/>
      <dgm:t>
        <a:bodyPr/>
        <a:lstStyle/>
        <a:p>
          <a:endParaRPr lang="en-US"/>
        </a:p>
      </dgm:t>
    </dgm:pt>
    <dgm:pt modelId="{5CD345EA-3CBB-48D2-9C8B-C8E9575BC97B}">
      <dgm:prSet phldrT="[Text]" phldr="0"/>
      <dgm:spPr/>
      <dgm:t>
        <a:bodyPr/>
        <a:lstStyle/>
        <a:p>
          <a:pPr rtl="0"/>
          <a:r>
            <a:rPr lang="en-US" dirty="0">
              <a:latin typeface="Times New Roman"/>
              <a:cs typeface="Times New Roman"/>
            </a:rPr>
            <a:t>Proper arrangement of regions of full transmittance and zero transmittance across the volume can lead disconnected FOV to be mapped on adjacent sensor area</a:t>
          </a:r>
        </a:p>
      </dgm:t>
    </dgm:pt>
    <dgm:pt modelId="{95860DFE-7172-45B7-BF13-54C7AA757FBE}" type="parTrans" cxnId="{2B1E823F-1BB7-4058-BA33-CF06770D26BF}">
      <dgm:prSet/>
      <dgm:spPr/>
      <dgm:t>
        <a:bodyPr/>
        <a:lstStyle/>
        <a:p>
          <a:endParaRPr lang="en-US"/>
        </a:p>
      </dgm:t>
    </dgm:pt>
    <dgm:pt modelId="{578EADE5-5B83-47A2-9EE8-31309EB91D5A}" type="sibTrans" cxnId="{2B1E823F-1BB7-4058-BA33-CF06770D26BF}">
      <dgm:prSet/>
      <dgm:spPr/>
      <dgm:t>
        <a:bodyPr/>
        <a:lstStyle/>
        <a:p>
          <a:endParaRPr lang="en-US"/>
        </a:p>
      </dgm:t>
    </dgm:pt>
    <dgm:pt modelId="{C0737A33-9EB2-48A0-9E38-CF88DB434FC4}">
      <dgm:prSet phldrT="[Text]" phldr="0"/>
      <dgm:spPr/>
      <dgm:t>
        <a:bodyPr/>
        <a:lstStyle/>
        <a:p>
          <a:pPr rtl="0"/>
          <a:r>
            <a:rPr lang="en-US" dirty="0">
              <a:latin typeface="Times New Roman"/>
              <a:cs typeface="Times New Roman"/>
            </a:rPr>
            <a:t>Further research scope lies in making the transmittance programmable and controllable.</a:t>
          </a:r>
        </a:p>
      </dgm:t>
    </dgm:pt>
    <dgm:pt modelId="{F8881CB5-A416-403D-89DB-CF8385104077}" type="parTrans" cxnId="{9B55838B-9FCE-40F9-8500-A92B8200214D}">
      <dgm:prSet/>
      <dgm:spPr/>
      <dgm:t>
        <a:bodyPr/>
        <a:lstStyle/>
        <a:p>
          <a:endParaRPr lang="en-US"/>
        </a:p>
      </dgm:t>
    </dgm:pt>
    <dgm:pt modelId="{C3824BCA-5857-4688-B334-66C5632F8163}" type="sibTrans" cxnId="{9B55838B-9FCE-40F9-8500-A92B8200214D}">
      <dgm:prSet/>
      <dgm:spPr/>
      <dgm:t>
        <a:bodyPr/>
        <a:lstStyle/>
        <a:p>
          <a:endParaRPr lang="en-US"/>
        </a:p>
      </dgm:t>
    </dgm:pt>
    <dgm:pt modelId="{D68BE6E7-CD09-42D9-95FC-FD24DD25BD90}">
      <dgm:prSet phldr="0"/>
      <dgm:spPr/>
      <dgm:t>
        <a:bodyPr/>
        <a:lstStyle/>
        <a:p>
          <a:pPr algn="l" rtl="0"/>
          <a:r>
            <a:rPr lang="en-US" dirty="0">
              <a:latin typeface="Calibri Light" panose="020F0302020204030204"/>
            </a:rPr>
            <a:t>The</a:t>
          </a:r>
          <a:r>
            <a:rPr lang="en-US" dirty="0"/>
            <a:t> aperture </a:t>
          </a:r>
          <a:r>
            <a:rPr lang="en-US" dirty="0">
              <a:latin typeface="Calibri Light" panose="020F0302020204030204"/>
            </a:rPr>
            <a:t>is implemented as</a:t>
          </a:r>
          <a:r>
            <a:rPr lang="en-US" dirty="0"/>
            <a:t> a stack of controllable </a:t>
          </a:r>
          <a:r>
            <a:rPr lang="en-US" dirty="0">
              <a:latin typeface="Calibri Light" panose="020F0302020204030204"/>
            </a:rPr>
            <a:t>2D apertures</a:t>
          </a:r>
          <a:r>
            <a:rPr lang="en-US" dirty="0"/>
            <a:t>. Each aperture is a liquid crystal (LC) </a:t>
          </a:r>
          <a:r>
            <a:rPr lang="en-US" dirty="0">
              <a:latin typeface="Times New Roman"/>
              <a:cs typeface="Times New Roman"/>
            </a:rPr>
            <a:t>sheet.</a:t>
          </a:r>
          <a:endParaRPr lang="en-US" dirty="0">
            <a:latin typeface="Calibri Light" panose="020F0302020204030204"/>
            <a:cs typeface="Calibri Light" panose="020F0302020204030204"/>
          </a:endParaRPr>
        </a:p>
      </dgm:t>
    </dgm:pt>
    <dgm:pt modelId="{0EC1143A-0CB5-400D-B4F8-C572C891CA83}" type="parTrans" cxnId="{54B6A17D-6358-4C40-BF32-5778688247A9}">
      <dgm:prSet/>
      <dgm:spPr/>
    </dgm:pt>
    <dgm:pt modelId="{909D96E0-D708-42FA-9514-94C697CEEBD2}" type="sibTrans" cxnId="{54B6A17D-6358-4C40-BF32-5778688247A9}">
      <dgm:prSet/>
      <dgm:spPr/>
    </dgm:pt>
    <dgm:pt modelId="{93A3EF10-A069-4A51-926B-C9C7461F62A6}">
      <dgm:prSet phldr="0"/>
      <dgm:spPr/>
      <dgm:t>
        <a:bodyPr/>
        <a:lstStyle/>
        <a:p>
          <a:pPr algn="l" rtl="0"/>
          <a:r>
            <a:rPr lang="en-US" dirty="0">
              <a:latin typeface="Times New Roman"/>
              <a:cs typeface="Times New Roman"/>
            </a:rPr>
            <a:t>One application is to image the desired FOV in higher resolution than wasting pixels on non-interest scene areas</a:t>
          </a:r>
        </a:p>
      </dgm:t>
    </dgm:pt>
    <dgm:pt modelId="{0B8803A9-22F5-4591-9735-DE8CED09CF33}" type="parTrans" cxnId="{6DAB198D-80E7-4E6A-8AB7-E662AEE389DF}">
      <dgm:prSet/>
      <dgm:spPr/>
    </dgm:pt>
    <dgm:pt modelId="{6E41E5A5-CCA8-42D5-85C3-A0AF1460AB45}" type="sibTrans" cxnId="{6DAB198D-80E7-4E6A-8AB7-E662AEE389DF}">
      <dgm:prSet/>
      <dgm:spPr/>
    </dgm:pt>
    <dgm:pt modelId="{C347ABBA-8FDC-40C0-A113-8D050802B55D}" type="pres">
      <dgm:prSet presAssocID="{D4E7B092-8EDF-4272-82B4-7305B10D002E}" presName="linear" presStyleCnt="0">
        <dgm:presLayoutVars>
          <dgm:animLvl val="lvl"/>
          <dgm:resizeHandles val="exact"/>
        </dgm:presLayoutVars>
      </dgm:prSet>
      <dgm:spPr/>
      <dgm:t>
        <a:bodyPr/>
        <a:lstStyle/>
        <a:p>
          <a:endParaRPr lang="en-US"/>
        </a:p>
      </dgm:t>
    </dgm:pt>
    <dgm:pt modelId="{5E138D0E-D9FC-4CA6-8CA1-6A6E02FC99B4}" type="pres">
      <dgm:prSet presAssocID="{FE2D5774-567A-4DA2-A609-95ABA1B02A7E}" presName="parentText" presStyleLbl="node1" presStyleIdx="0" presStyleCnt="5">
        <dgm:presLayoutVars>
          <dgm:chMax val="0"/>
          <dgm:bulletEnabled val="1"/>
        </dgm:presLayoutVars>
      </dgm:prSet>
      <dgm:spPr/>
      <dgm:t>
        <a:bodyPr/>
        <a:lstStyle/>
        <a:p>
          <a:endParaRPr lang="en-US"/>
        </a:p>
      </dgm:t>
    </dgm:pt>
    <dgm:pt modelId="{BA72CBB4-9900-44E7-9A86-2E12A095ACA9}" type="pres">
      <dgm:prSet presAssocID="{CCF50191-E62E-4B6E-83DD-AD6808B66DF0}" presName="spacer" presStyleCnt="0"/>
      <dgm:spPr/>
    </dgm:pt>
    <dgm:pt modelId="{1AC0D1CA-EC72-4946-9EFA-DC69595D9438}" type="pres">
      <dgm:prSet presAssocID="{5CD345EA-3CBB-48D2-9C8B-C8E9575BC97B}" presName="parentText" presStyleLbl="node1" presStyleIdx="1" presStyleCnt="5">
        <dgm:presLayoutVars>
          <dgm:chMax val="0"/>
          <dgm:bulletEnabled val="1"/>
        </dgm:presLayoutVars>
      </dgm:prSet>
      <dgm:spPr/>
      <dgm:t>
        <a:bodyPr/>
        <a:lstStyle/>
        <a:p>
          <a:endParaRPr lang="en-US"/>
        </a:p>
      </dgm:t>
    </dgm:pt>
    <dgm:pt modelId="{A17C32C7-D2BF-4A4F-B585-8381EAA1CFE7}" type="pres">
      <dgm:prSet presAssocID="{578EADE5-5B83-47A2-9EE8-31309EB91D5A}" presName="spacer" presStyleCnt="0"/>
      <dgm:spPr/>
    </dgm:pt>
    <dgm:pt modelId="{86742CB9-22FB-4F0C-897C-55D982D6DF71}" type="pres">
      <dgm:prSet presAssocID="{D68BE6E7-CD09-42D9-95FC-FD24DD25BD90}" presName="parentText" presStyleLbl="node1" presStyleIdx="2" presStyleCnt="5">
        <dgm:presLayoutVars>
          <dgm:chMax val="0"/>
          <dgm:bulletEnabled val="1"/>
        </dgm:presLayoutVars>
      </dgm:prSet>
      <dgm:spPr/>
      <dgm:t>
        <a:bodyPr/>
        <a:lstStyle/>
        <a:p>
          <a:endParaRPr lang="en-US"/>
        </a:p>
      </dgm:t>
    </dgm:pt>
    <dgm:pt modelId="{14336F8A-9AD3-4782-9D7D-C351878EC185}" type="pres">
      <dgm:prSet presAssocID="{909D96E0-D708-42FA-9514-94C697CEEBD2}" presName="spacer" presStyleCnt="0"/>
      <dgm:spPr/>
    </dgm:pt>
    <dgm:pt modelId="{D530A05F-6387-42CB-BCC1-1E9B71E51529}" type="pres">
      <dgm:prSet presAssocID="{93A3EF10-A069-4A51-926B-C9C7461F62A6}" presName="parentText" presStyleLbl="node1" presStyleIdx="3" presStyleCnt="5">
        <dgm:presLayoutVars>
          <dgm:chMax val="0"/>
          <dgm:bulletEnabled val="1"/>
        </dgm:presLayoutVars>
      </dgm:prSet>
      <dgm:spPr/>
      <dgm:t>
        <a:bodyPr/>
        <a:lstStyle/>
        <a:p>
          <a:endParaRPr lang="en-US"/>
        </a:p>
      </dgm:t>
    </dgm:pt>
    <dgm:pt modelId="{3025EE9E-C83F-453E-A60B-E349D8B3E48D}" type="pres">
      <dgm:prSet presAssocID="{6E41E5A5-CCA8-42D5-85C3-A0AF1460AB45}" presName="spacer" presStyleCnt="0"/>
      <dgm:spPr/>
    </dgm:pt>
    <dgm:pt modelId="{E8D8D224-B57A-47D2-83F3-48B33177CDA1}" type="pres">
      <dgm:prSet presAssocID="{C0737A33-9EB2-48A0-9E38-CF88DB434FC4}" presName="parentText" presStyleLbl="node1" presStyleIdx="4" presStyleCnt="5">
        <dgm:presLayoutVars>
          <dgm:chMax val="0"/>
          <dgm:bulletEnabled val="1"/>
        </dgm:presLayoutVars>
      </dgm:prSet>
      <dgm:spPr/>
      <dgm:t>
        <a:bodyPr/>
        <a:lstStyle/>
        <a:p>
          <a:endParaRPr lang="en-US"/>
        </a:p>
      </dgm:t>
    </dgm:pt>
  </dgm:ptLst>
  <dgm:cxnLst>
    <dgm:cxn modelId="{982BB8B6-78A1-431F-ACFB-F67B95AB7A2A}" type="presOf" srcId="{D4E7B092-8EDF-4272-82B4-7305B10D002E}" destId="{C347ABBA-8FDC-40C0-A113-8D050802B55D}" srcOrd="0" destOrd="0" presId="urn:microsoft.com/office/officeart/2005/8/layout/vList2"/>
    <dgm:cxn modelId="{88C74E96-9263-4CA2-8336-A9147F708985}" type="presOf" srcId="{C0737A33-9EB2-48A0-9E38-CF88DB434FC4}" destId="{E8D8D224-B57A-47D2-83F3-48B33177CDA1}" srcOrd="0" destOrd="0" presId="urn:microsoft.com/office/officeart/2005/8/layout/vList2"/>
    <dgm:cxn modelId="{54B6A17D-6358-4C40-BF32-5778688247A9}" srcId="{D4E7B092-8EDF-4272-82B4-7305B10D002E}" destId="{D68BE6E7-CD09-42D9-95FC-FD24DD25BD90}" srcOrd="2" destOrd="0" parTransId="{0EC1143A-0CB5-400D-B4F8-C572C891CA83}" sibTransId="{909D96E0-D708-42FA-9514-94C697CEEBD2}"/>
    <dgm:cxn modelId="{6DAB198D-80E7-4E6A-8AB7-E662AEE389DF}" srcId="{D4E7B092-8EDF-4272-82B4-7305B10D002E}" destId="{93A3EF10-A069-4A51-926B-C9C7461F62A6}" srcOrd="3" destOrd="0" parTransId="{0B8803A9-22F5-4591-9735-DE8CED09CF33}" sibTransId="{6E41E5A5-CCA8-42D5-85C3-A0AF1460AB45}"/>
    <dgm:cxn modelId="{C609EB83-B334-4A6C-A40B-B919373411F6}" type="presOf" srcId="{93A3EF10-A069-4A51-926B-C9C7461F62A6}" destId="{D530A05F-6387-42CB-BCC1-1E9B71E51529}" srcOrd="0" destOrd="0" presId="urn:microsoft.com/office/officeart/2005/8/layout/vList2"/>
    <dgm:cxn modelId="{9B55838B-9FCE-40F9-8500-A92B8200214D}" srcId="{D4E7B092-8EDF-4272-82B4-7305B10D002E}" destId="{C0737A33-9EB2-48A0-9E38-CF88DB434FC4}" srcOrd="4" destOrd="0" parTransId="{F8881CB5-A416-403D-89DB-CF8385104077}" sibTransId="{C3824BCA-5857-4688-B334-66C5632F8163}"/>
    <dgm:cxn modelId="{F9380F06-5B53-49E5-BF3A-9196D0877C75}" type="presOf" srcId="{FE2D5774-567A-4DA2-A609-95ABA1B02A7E}" destId="{5E138D0E-D9FC-4CA6-8CA1-6A6E02FC99B4}" srcOrd="0" destOrd="0" presId="urn:microsoft.com/office/officeart/2005/8/layout/vList2"/>
    <dgm:cxn modelId="{20CD2F0E-B7A5-4061-825A-316F9D5C2AA8}" srcId="{D4E7B092-8EDF-4272-82B4-7305B10D002E}" destId="{FE2D5774-567A-4DA2-A609-95ABA1B02A7E}" srcOrd="0" destOrd="0" parTransId="{EFFA8B6A-7336-408F-9D12-445A55037893}" sibTransId="{CCF50191-E62E-4B6E-83DD-AD6808B66DF0}"/>
    <dgm:cxn modelId="{6C4B9A26-18F2-468B-92BD-A8CBDEA7260C}" type="presOf" srcId="{5CD345EA-3CBB-48D2-9C8B-C8E9575BC97B}" destId="{1AC0D1CA-EC72-4946-9EFA-DC69595D9438}" srcOrd="0" destOrd="0" presId="urn:microsoft.com/office/officeart/2005/8/layout/vList2"/>
    <dgm:cxn modelId="{BAC4BB7D-B0AB-49F9-AFAA-E5D2EF234878}" type="presOf" srcId="{D68BE6E7-CD09-42D9-95FC-FD24DD25BD90}" destId="{86742CB9-22FB-4F0C-897C-55D982D6DF71}" srcOrd="0" destOrd="0" presId="urn:microsoft.com/office/officeart/2005/8/layout/vList2"/>
    <dgm:cxn modelId="{2B1E823F-1BB7-4058-BA33-CF06770D26BF}" srcId="{D4E7B092-8EDF-4272-82B4-7305B10D002E}" destId="{5CD345EA-3CBB-48D2-9C8B-C8E9575BC97B}" srcOrd="1" destOrd="0" parTransId="{95860DFE-7172-45B7-BF13-54C7AA757FBE}" sibTransId="{578EADE5-5B83-47A2-9EE8-31309EB91D5A}"/>
    <dgm:cxn modelId="{BCEC8375-A67B-4C54-AF8E-69F6175E9A0C}" type="presParOf" srcId="{C347ABBA-8FDC-40C0-A113-8D050802B55D}" destId="{5E138D0E-D9FC-4CA6-8CA1-6A6E02FC99B4}" srcOrd="0" destOrd="0" presId="urn:microsoft.com/office/officeart/2005/8/layout/vList2"/>
    <dgm:cxn modelId="{FBF24D99-3342-466E-8E99-5FA5F7004031}" type="presParOf" srcId="{C347ABBA-8FDC-40C0-A113-8D050802B55D}" destId="{BA72CBB4-9900-44E7-9A86-2E12A095ACA9}" srcOrd="1" destOrd="0" presId="urn:microsoft.com/office/officeart/2005/8/layout/vList2"/>
    <dgm:cxn modelId="{E91B2601-6EEF-49DB-B577-23931853A212}" type="presParOf" srcId="{C347ABBA-8FDC-40C0-A113-8D050802B55D}" destId="{1AC0D1CA-EC72-4946-9EFA-DC69595D9438}" srcOrd="2" destOrd="0" presId="urn:microsoft.com/office/officeart/2005/8/layout/vList2"/>
    <dgm:cxn modelId="{48A8B8D2-2B8C-409C-AF90-CFF2AAA3A7E7}" type="presParOf" srcId="{C347ABBA-8FDC-40C0-A113-8D050802B55D}" destId="{A17C32C7-D2BF-4A4F-B585-8381EAA1CFE7}" srcOrd="3" destOrd="0" presId="urn:microsoft.com/office/officeart/2005/8/layout/vList2"/>
    <dgm:cxn modelId="{0EB73C7A-CB6C-4473-A3CE-AD83AF5A7320}" type="presParOf" srcId="{C347ABBA-8FDC-40C0-A113-8D050802B55D}" destId="{86742CB9-22FB-4F0C-897C-55D982D6DF71}" srcOrd="4" destOrd="0" presId="urn:microsoft.com/office/officeart/2005/8/layout/vList2"/>
    <dgm:cxn modelId="{2C3BB03C-3002-4588-AE4B-30C6652A103E}" type="presParOf" srcId="{C347ABBA-8FDC-40C0-A113-8D050802B55D}" destId="{14336F8A-9AD3-4782-9D7D-C351878EC185}" srcOrd="5" destOrd="0" presId="urn:microsoft.com/office/officeart/2005/8/layout/vList2"/>
    <dgm:cxn modelId="{1FDE5184-543D-45A7-96C4-2A736576E831}" type="presParOf" srcId="{C347ABBA-8FDC-40C0-A113-8D050802B55D}" destId="{D530A05F-6387-42CB-BCC1-1E9B71E51529}" srcOrd="6" destOrd="0" presId="urn:microsoft.com/office/officeart/2005/8/layout/vList2"/>
    <dgm:cxn modelId="{F5BAB924-E028-4B7F-AA65-553F6186A180}" type="presParOf" srcId="{C347ABBA-8FDC-40C0-A113-8D050802B55D}" destId="{3025EE9E-C83F-453E-A60B-E349D8B3E48D}" srcOrd="7" destOrd="0" presId="urn:microsoft.com/office/officeart/2005/8/layout/vList2"/>
    <dgm:cxn modelId="{DD40D455-58EC-43C4-A5AB-9BF2ED4B6013}" type="presParOf" srcId="{C347ABBA-8FDC-40C0-A113-8D050802B55D}" destId="{E8D8D224-B57A-47D2-83F3-48B33177CDA1}" srcOrd="8"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4E7B092-8EDF-4272-82B4-7305B10D002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E2D5774-567A-4DA2-A609-95ABA1B02A7E}">
      <dgm:prSet phldrT="[Text]" phldr="0"/>
      <dgm:spPr/>
      <dgm:t>
        <a:bodyPr/>
        <a:lstStyle/>
        <a:p>
          <a:pPr rtl="0"/>
          <a:r>
            <a:rPr lang="en-US" dirty="0">
              <a:latin typeface="Times New Roman"/>
              <a:cs typeface="Times New Roman"/>
            </a:rPr>
            <a:t>A hollow cone, mirrored inside, is placed in-front of the traditional camera with the axes aligned.</a:t>
          </a:r>
        </a:p>
      </dgm:t>
    </dgm:pt>
    <dgm:pt modelId="{EFFA8B6A-7336-408F-9D12-445A55037893}" type="parTrans" cxnId="{20CD2F0E-B7A5-4061-825A-316F9D5C2AA8}">
      <dgm:prSet/>
      <dgm:spPr/>
      <dgm:t>
        <a:bodyPr/>
        <a:lstStyle/>
        <a:p>
          <a:endParaRPr lang="en-US"/>
        </a:p>
      </dgm:t>
    </dgm:pt>
    <dgm:pt modelId="{CCF50191-E62E-4B6E-83DD-AD6808B66DF0}" type="sibTrans" cxnId="{20CD2F0E-B7A5-4061-825A-316F9D5C2AA8}">
      <dgm:prSet/>
      <dgm:spPr/>
      <dgm:t>
        <a:bodyPr/>
        <a:lstStyle/>
        <a:p>
          <a:endParaRPr lang="en-US"/>
        </a:p>
      </dgm:t>
    </dgm:pt>
    <dgm:pt modelId="{D287D99B-1FF2-43D0-BC42-EE467553E453}">
      <dgm:prSet phldr="0"/>
      <dgm:spPr/>
      <dgm:t>
        <a:bodyPr/>
        <a:lstStyle/>
        <a:p>
          <a:pPr rtl="0"/>
          <a:r>
            <a:rPr lang="en-US" dirty="0">
              <a:latin typeface="Times New Roman"/>
              <a:cs typeface="Times New Roman"/>
            </a:rPr>
            <a:t>Each scene point is imaged 3 times, once directy and 2 times after getting reflected from 2 point on the conical mirror.</a:t>
          </a:r>
        </a:p>
      </dgm:t>
    </dgm:pt>
    <dgm:pt modelId="{58AB9C9C-3BDA-444B-BFDB-34326828F751}" type="parTrans" cxnId="{D9208A77-0405-416E-A844-BAA7CF76DDCE}">
      <dgm:prSet/>
      <dgm:spPr/>
    </dgm:pt>
    <dgm:pt modelId="{17E4D4E2-F213-42D0-8880-3CD413FE5751}" type="sibTrans" cxnId="{D9208A77-0405-416E-A844-BAA7CF76DDCE}">
      <dgm:prSet/>
      <dgm:spPr/>
    </dgm:pt>
    <dgm:pt modelId="{83A37B2A-DA35-4C55-9345-F2B6AADDBBB0}">
      <dgm:prSet phldr="0"/>
      <dgm:spPr/>
      <dgm:t>
        <a:bodyPr/>
        <a:lstStyle/>
        <a:p>
          <a:pPr rtl="0"/>
          <a:r>
            <a:rPr lang="en-US" dirty="0">
              <a:latin typeface="Times New Roman"/>
              <a:cs typeface="Times New Roman"/>
            </a:rPr>
            <a:t>Hence, 3 viewpoints are obtained. One is at the center of the sensor and the other 2 virtual viewpoints are equal and opposite wrt Optical axis on the sensor</a:t>
          </a:r>
        </a:p>
      </dgm:t>
    </dgm:pt>
    <dgm:pt modelId="{091D3D28-EECD-4E3F-8591-B29E597CBE1F}" type="parTrans" cxnId="{A22EACC1-CF3A-476D-8B65-CADF4B08F22C}">
      <dgm:prSet/>
      <dgm:spPr/>
    </dgm:pt>
    <dgm:pt modelId="{CFDAE76C-3539-4DA9-9E33-486E0EC9808E}" type="sibTrans" cxnId="{A22EACC1-CF3A-476D-8B65-CADF4B08F22C}">
      <dgm:prSet/>
      <dgm:spPr/>
    </dgm:pt>
    <dgm:pt modelId="{28D31809-7569-4EA5-95B8-7340FA1FAF82}">
      <dgm:prSet phldr="0"/>
      <dgm:spPr/>
      <dgm:t>
        <a:bodyPr/>
        <a:lstStyle/>
        <a:p>
          <a:pPr rtl="0"/>
          <a:r>
            <a:rPr lang="en-US" dirty="0">
              <a:latin typeface="Times New Roman"/>
              <a:cs typeface="Times New Roman"/>
            </a:rPr>
            <a:t>A Stereo  Matching algo can find coreespondence between the 3 views and can give the depth information.</a:t>
          </a:r>
        </a:p>
      </dgm:t>
    </dgm:pt>
    <dgm:pt modelId="{D3B0B475-9A8C-43B9-B1E1-6B81DA692F02}" type="parTrans" cxnId="{E762BDA0-A18A-44A3-96EB-60A81237120F}">
      <dgm:prSet/>
      <dgm:spPr/>
    </dgm:pt>
    <dgm:pt modelId="{7A6D6A54-A91C-40F6-93DA-E606E858C1B2}" type="sibTrans" cxnId="{E762BDA0-A18A-44A3-96EB-60A81237120F}">
      <dgm:prSet/>
      <dgm:spPr/>
    </dgm:pt>
    <dgm:pt modelId="{C347ABBA-8FDC-40C0-A113-8D050802B55D}" type="pres">
      <dgm:prSet presAssocID="{D4E7B092-8EDF-4272-82B4-7305B10D002E}" presName="linear" presStyleCnt="0">
        <dgm:presLayoutVars>
          <dgm:animLvl val="lvl"/>
          <dgm:resizeHandles val="exact"/>
        </dgm:presLayoutVars>
      </dgm:prSet>
      <dgm:spPr/>
      <dgm:t>
        <a:bodyPr/>
        <a:lstStyle/>
        <a:p>
          <a:endParaRPr lang="en-US"/>
        </a:p>
      </dgm:t>
    </dgm:pt>
    <dgm:pt modelId="{5E138D0E-D9FC-4CA6-8CA1-6A6E02FC99B4}" type="pres">
      <dgm:prSet presAssocID="{FE2D5774-567A-4DA2-A609-95ABA1B02A7E}" presName="parentText" presStyleLbl="node1" presStyleIdx="0" presStyleCnt="4">
        <dgm:presLayoutVars>
          <dgm:chMax val="0"/>
          <dgm:bulletEnabled val="1"/>
        </dgm:presLayoutVars>
      </dgm:prSet>
      <dgm:spPr/>
      <dgm:t>
        <a:bodyPr/>
        <a:lstStyle/>
        <a:p>
          <a:endParaRPr lang="en-US"/>
        </a:p>
      </dgm:t>
    </dgm:pt>
    <dgm:pt modelId="{BA72CBB4-9900-44E7-9A86-2E12A095ACA9}" type="pres">
      <dgm:prSet presAssocID="{CCF50191-E62E-4B6E-83DD-AD6808B66DF0}" presName="spacer" presStyleCnt="0"/>
      <dgm:spPr/>
    </dgm:pt>
    <dgm:pt modelId="{5AA071C3-03BB-402D-9D85-D3492DFF9205}" type="pres">
      <dgm:prSet presAssocID="{D287D99B-1FF2-43D0-BC42-EE467553E453}" presName="parentText" presStyleLbl="node1" presStyleIdx="1" presStyleCnt="4">
        <dgm:presLayoutVars>
          <dgm:chMax val="0"/>
          <dgm:bulletEnabled val="1"/>
        </dgm:presLayoutVars>
      </dgm:prSet>
      <dgm:spPr/>
      <dgm:t>
        <a:bodyPr/>
        <a:lstStyle/>
        <a:p>
          <a:endParaRPr lang="en-US"/>
        </a:p>
      </dgm:t>
    </dgm:pt>
    <dgm:pt modelId="{3A48ED43-825D-4B3F-AA34-ABD42BCFE42B}" type="pres">
      <dgm:prSet presAssocID="{17E4D4E2-F213-42D0-8880-3CD413FE5751}" presName="spacer" presStyleCnt="0"/>
      <dgm:spPr/>
    </dgm:pt>
    <dgm:pt modelId="{A9F0819F-CD69-4AC9-8485-D5985BB7783D}" type="pres">
      <dgm:prSet presAssocID="{83A37B2A-DA35-4C55-9345-F2B6AADDBBB0}" presName="parentText" presStyleLbl="node1" presStyleIdx="2" presStyleCnt="4">
        <dgm:presLayoutVars>
          <dgm:chMax val="0"/>
          <dgm:bulletEnabled val="1"/>
        </dgm:presLayoutVars>
      </dgm:prSet>
      <dgm:spPr/>
      <dgm:t>
        <a:bodyPr/>
        <a:lstStyle/>
        <a:p>
          <a:endParaRPr lang="en-US"/>
        </a:p>
      </dgm:t>
    </dgm:pt>
    <dgm:pt modelId="{2BB63833-0E78-474A-ABAC-4228E3D7D97E}" type="pres">
      <dgm:prSet presAssocID="{CFDAE76C-3539-4DA9-9E33-486E0EC9808E}" presName="spacer" presStyleCnt="0"/>
      <dgm:spPr/>
    </dgm:pt>
    <dgm:pt modelId="{8E8400F2-C228-4DE7-BB31-E4E139370147}" type="pres">
      <dgm:prSet presAssocID="{28D31809-7569-4EA5-95B8-7340FA1FAF82}" presName="parentText" presStyleLbl="node1" presStyleIdx="3" presStyleCnt="4">
        <dgm:presLayoutVars>
          <dgm:chMax val="0"/>
          <dgm:bulletEnabled val="1"/>
        </dgm:presLayoutVars>
      </dgm:prSet>
      <dgm:spPr/>
      <dgm:t>
        <a:bodyPr/>
        <a:lstStyle/>
        <a:p>
          <a:endParaRPr lang="en-US"/>
        </a:p>
      </dgm:t>
    </dgm:pt>
  </dgm:ptLst>
  <dgm:cxnLst>
    <dgm:cxn modelId="{A22EACC1-CF3A-476D-8B65-CADF4B08F22C}" srcId="{D4E7B092-8EDF-4272-82B4-7305B10D002E}" destId="{83A37B2A-DA35-4C55-9345-F2B6AADDBBB0}" srcOrd="2" destOrd="0" parTransId="{091D3D28-EECD-4E3F-8591-B29E597CBE1F}" sibTransId="{CFDAE76C-3539-4DA9-9E33-486E0EC9808E}"/>
    <dgm:cxn modelId="{E762BDA0-A18A-44A3-96EB-60A81237120F}" srcId="{D4E7B092-8EDF-4272-82B4-7305B10D002E}" destId="{28D31809-7569-4EA5-95B8-7340FA1FAF82}" srcOrd="3" destOrd="0" parTransId="{D3B0B475-9A8C-43B9-B1E1-6B81DA692F02}" sibTransId="{7A6D6A54-A91C-40F6-93DA-E606E858C1B2}"/>
    <dgm:cxn modelId="{982BB8B6-78A1-431F-ACFB-F67B95AB7A2A}" type="presOf" srcId="{D4E7B092-8EDF-4272-82B4-7305B10D002E}" destId="{C347ABBA-8FDC-40C0-A113-8D050802B55D}" srcOrd="0" destOrd="0" presId="urn:microsoft.com/office/officeart/2005/8/layout/vList2"/>
    <dgm:cxn modelId="{63B7B2D2-C20A-4A12-97B1-4CACEE19600B}" type="presOf" srcId="{83A37B2A-DA35-4C55-9345-F2B6AADDBBB0}" destId="{A9F0819F-CD69-4AC9-8485-D5985BB7783D}" srcOrd="0" destOrd="0" presId="urn:microsoft.com/office/officeart/2005/8/layout/vList2"/>
    <dgm:cxn modelId="{3BD8DFC1-C611-4EE6-8914-9732D40407B9}" type="presOf" srcId="{FE2D5774-567A-4DA2-A609-95ABA1B02A7E}" destId="{5E138D0E-D9FC-4CA6-8CA1-6A6E02FC99B4}" srcOrd="0" destOrd="0" presId="urn:microsoft.com/office/officeart/2005/8/layout/vList2"/>
    <dgm:cxn modelId="{A80B4D6E-A7BC-4399-98E8-6BD19B069778}" type="presOf" srcId="{28D31809-7569-4EA5-95B8-7340FA1FAF82}" destId="{8E8400F2-C228-4DE7-BB31-E4E139370147}" srcOrd="0" destOrd="0" presId="urn:microsoft.com/office/officeart/2005/8/layout/vList2"/>
    <dgm:cxn modelId="{D9208A77-0405-416E-A844-BAA7CF76DDCE}" srcId="{D4E7B092-8EDF-4272-82B4-7305B10D002E}" destId="{D287D99B-1FF2-43D0-BC42-EE467553E453}" srcOrd="1" destOrd="0" parTransId="{58AB9C9C-3BDA-444B-BFDB-34326828F751}" sibTransId="{17E4D4E2-F213-42D0-8880-3CD413FE5751}"/>
    <dgm:cxn modelId="{20CD2F0E-B7A5-4061-825A-316F9D5C2AA8}" srcId="{D4E7B092-8EDF-4272-82B4-7305B10D002E}" destId="{FE2D5774-567A-4DA2-A609-95ABA1B02A7E}" srcOrd="0" destOrd="0" parTransId="{EFFA8B6A-7336-408F-9D12-445A55037893}" sibTransId="{CCF50191-E62E-4B6E-83DD-AD6808B66DF0}"/>
    <dgm:cxn modelId="{777D5D46-0C1C-48A2-960F-D24E64E6AEDA}" type="presOf" srcId="{D287D99B-1FF2-43D0-BC42-EE467553E453}" destId="{5AA071C3-03BB-402D-9D85-D3492DFF9205}" srcOrd="0" destOrd="0" presId="urn:microsoft.com/office/officeart/2005/8/layout/vList2"/>
    <dgm:cxn modelId="{46C97876-64D2-4F1F-8D52-F909B7F6B50F}" type="presParOf" srcId="{C347ABBA-8FDC-40C0-A113-8D050802B55D}" destId="{5E138D0E-D9FC-4CA6-8CA1-6A6E02FC99B4}" srcOrd="0" destOrd="0" presId="urn:microsoft.com/office/officeart/2005/8/layout/vList2"/>
    <dgm:cxn modelId="{85939E4E-5BE8-4718-9942-91C88C4F9C4F}" type="presParOf" srcId="{C347ABBA-8FDC-40C0-A113-8D050802B55D}" destId="{BA72CBB4-9900-44E7-9A86-2E12A095ACA9}" srcOrd="1" destOrd="0" presId="urn:microsoft.com/office/officeart/2005/8/layout/vList2"/>
    <dgm:cxn modelId="{F2D35BFA-D015-4964-B962-56C5490A5FDE}" type="presParOf" srcId="{C347ABBA-8FDC-40C0-A113-8D050802B55D}" destId="{5AA071C3-03BB-402D-9D85-D3492DFF9205}" srcOrd="2" destOrd="0" presId="urn:microsoft.com/office/officeart/2005/8/layout/vList2"/>
    <dgm:cxn modelId="{06CD2024-90F7-4408-9599-E897943BBA6D}" type="presParOf" srcId="{C347ABBA-8FDC-40C0-A113-8D050802B55D}" destId="{3A48ED43-825D-4B3F-AA34-ABD42BCFE42B}" srcOrd="3" destOrd="0" presId="urn:microsoft.com/office/officeart/2005/8/layout/vList2"/>
    <dgm:cxn modelId="{BB40EB04-ED1A-4EA6-8220-6E398AB5F8C1}" type="presParOf" srcId="{C347ABBA-8FDC-40C0-A113-8D050802B55D}" destId="{A9F0819F-CD69-4AC9-8485-D5985BB7783D}" srcOrd="4" destOrd="0" presId="urn:microsoft.com/office/officeart/2005/8/layout/vList2"/>
    <dgm:cxn modelId="{31B3D7D2-398D-43EA-A8D8-339CAA98B60B}" type="presParOf" srcId="{C347ABBA-8FDC-40C0-A113-8D050802B55D}" destId="{2BB63833-0E78-474A-ABAC-4228E3D7D97E}" srcOrd="5" destOrd="0" presId="urn:microsoft.com/office/officeart/2005/8/layout/vList2"/>
    <dgm:cxn modelId="{FE6A24F2-D759-4CBF-B1FF-D5C6B4A561C6}" type="presParOf" srcId="{C347ABBA-8FDC-40C0-A113-8D050802B55D}" destId="{8E8400F2-C228-4DE7-BB31-E4E139370147}" srcOrd="6"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4E7B092-8EDF-4272-82B4-7305B10D002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E2D5774-567A-4DA2-A609-95ABA1B02A7E}">
      <dgm:prSet phldrT="[Text]" phldr="0"/>
      <dgm:spPr/>
      <dgm:t>
        <a:bodyPr/>
        <a:lstStyle/>
        <a:p>
          <a:pPr rtl="0"/>
          <a:r>
            <a:rPr lang="en-US" dirty="0">
              <a:latin typeface="Times New Roman"/>
              <a:cs typeface="Times New Roman"/>
            </a:rPr>
            <a:t>Capturing image with different polarization direction in order to remove specular reflection </a:t>
          </a:r>
        </a:p>
      </dgm:t>
    </dgm:pt>
    <dgm:pt modelId="{EFFA8B6A-7336-408F-9D12-445A55037893}" type="parTrans" cxnId="{20CD2F0E-B7A5-4061-825A-316F9D5C2AA8}">
      <dgm:prSet/>
      <dgm:spPr/>
      <dgm:t>
        <a:bodyPr/>
        <a:lstStyle/>
        <a:p>
          <a:endParaRPr lang="en-US"/>
        </a:p>
      </dgm:t>
    </dgm:pt>
    <dgm:pt modelId="{CCF50191-E62E-4B6E-83DD-AD6808B66DF0}" type="sibTrans" cxnId="{20CD2F0E-B7A5-4061-825A-316F9D5C2AA8}">
      <dgm:prSet/>
      <dgm:spPr/>
      <dgm:t>
        <a:bodyPr/>
        <a:lstStyle/>
        <a:p>
          <a:endParaRPr lang="en-US"/>
        </a:p>
      </dgm:t>
    </dgm:pt>
    <dgm:pt modelId="{438C3ACB-D158-4B8E-8FDA-FA8DC284438E}">
      <dgm:prSet phldr="0"/>
      <dgm:spPr/>
      <dgm:t>
        <a:bodyPr/>
        <a:lstStyle/>
        <a:p>
          <a:pPr rtl="0"/>
          <a:r>
            <a:rPr lang="en-US" dirty="0">
              <a:latin typeface="Times New Roman"/>
              <a:cs typeface="Calibri Light" panose="020F0302020204030204"/>
            </a:rPr>
            <a:t>Coding external shutter for coded exposure to remove motion blurring</a:t>
          </a:r>
        </a:p>
      </dgm:t>
    </dgm:pt>
    <dgm:pt modelId="{3131CE11-C11D-4AC1-967B-98802BF5B431}" type="parTrans" cxnId="{DD76A64B-310F-42B6-B226-B6668E7038B8}">
      <dgm:prSet/>
      <dgm:spPr/>
    </dgm:pt>
    <dgm:pt modelId="{7886454D-7C0D-4C22-B180-78C177CD0722}" type="sibTrans" cxnId="{DD76A64B-310F-42B6-B226-B6668E7038B8}">
      <dgm:prSet/>
      <dgm:spPr/>
    </dgm:pt>
    <dgm:pt modelId="{DCA4C9D5-57C4-4F9D-A7AC-4F3C82817D85}">
      <dgm:prSet phldr="0"/>
      <dgm:spPr/>
      <dgm:t>
        <a:bodyPr/>
        <a:lstStyle/>
        <a:p>
          <a:pPr rtl="0"/>
          <a:r>
            <a:rPr lang="en-US" dirty="0">
              <a:latin typeface="Times New Roman"/>
              <a:cs typeface="Times New Roman"/>
            </a:rPr>
            <a:t>Placing Optical Diffuser on the object side for depth estimation as it gives larger angle triangulation etc.</a:t>
          </a:r>
        </a:p>
      </dgm:t>
    </dgm:pt>
    <dgm:pt modelId="{5D5D87E3-5358-4308-BDCE-8C9FD7D741AB}" type="parTrans" cxnId="{396BCC39-E2D0-4893-B442-79F55CDBB067}">
      <dgm:prSet/>
      <dgm:spPr/>
    </dgm:pt>
    <dgm:pt modelId="{A1466CEA-7D61-4730-804F-77D4CFC38BA1}" type="sibTrans" cxnId="{396BCC39-E2D0-4893-B442-79F55CDBB067}">
      <dgm:prSet/>
      <dgm:spPr/>
    </dgm:pt>
    <dgm:pt modelId="{C347ABBA-8FDC-40C0-A113-8D050802B55D}" type="pres">
      <dgm:prSet presAssocID="{D4E7B092-8EDF-4272-82B4-7305B10D002E}" presName="linear" presStyleCnt="0">
        <dgm:presLayoutVars>
          <dgm:animLvl val="lvl"/>
          <dgm:resizeHandles val="exact"/>
        </dgm:presLayoutVars>
      </dgm:prSet>
      <dgm:spPr/>
      <dgm:t>
        <a:bodyPr/>
        <a:lstStyle/>
        <a:p>
          <a:endParaRPr lang="en-US"/>
        </a:p>
      </dgm:t>
    </dgm:pt>
    <dgm:pt modelId="{5E138D0E-D9FC-4CA6-8CA1-6A6E02FC99B4}" type="pres">
      <dgm:prSet presAssocID="{FE2D5774-567A-4DA2-A609-95ABA1B02A7E}" presName="parentText" presStyleLbl="node1" presStyleIdx="0" presStyleCnt="3">
        <dgm:presLayoutVars>
          <dgm:chMax val="0"/>
          <dgm:bulletEnabled val="1"/>
        </dgm:presLayoutVars>
      </dgm:prSet>
      <dgm:spPr/>
      <dgm:t>
        <a:bodyPr/>
        <a:lstStyle/>
        <a:p>
          <a:endParaRPr lang="en-US"/>
        </a:p>
      </dgm:t>
    </dgm:pt>
    <dgm:pt modelId="{BA72CBB4-9900-44E7-9A86-2E12A095ACA9}" type="pres">
      <dgm:prSet presAssocID="{CCF50191-E62E-4B6E-83DD-AD6808B66DF0}" presName="spacer" presStyleCnt="0"/>
      <dgm:spPr/>
    </dgm:pt>
    <dgm:pt modelId="{C45CF0B3-84C5-429E-A723-08C8909466FD}" type="pres">
      <dgm:prSet presAssocID="{438C3ACB-D158-4B8E-8FDA-FA8DC284438E}" presName="parentText" presStyleLbl="node1" presStyleIdx="1" presStyleCnt="3">
        <dgm:presLayoutVars>
          <dgm:chMax val="0"/>
          <dgm:bulletEnabled val="1"/>
        </dgm:presLayoutVars>
      </dgm:prSet>
      <dgm:spPr/>
      <dgm:t>
        <a:bodyPr/>
        <a:lstStyle/>
        <a:p>
          <a:endParaRPr lang="en-US"/>
        </a:p>
      </dgm:t>
    </dgm:pt>
    <dgm:pt modelId="{D5C5DAED-42BF-4A6A-BD05-A2B9082F992E}" type="pres">
      <dgm:prSet presAssocID="{7886454D-7C0D-4C22-B180-78C177CD0722}" presName="spacer" presStyleCnt="0"/>
      <dgm:spPr/>
    </dgm:pt>
    <dgm:pt modelId="{A4ED5BE7-C5CE-4654-A056-41A8F3EAC11B}" type="pres">
      <dgm:prSet presAssocID="{DCA4C9D5-57C4-4F9D-A7AC-4F3C82817D85}" presName="parentText" presStyleLbl="node1" presStyleIdx="2" presStyleCnt="3">
        <dgm:presLayoutVars>
          <dgm:chMax val="0"/>
          <dgm:bulletEnabled val="1"/>
        </dgm:presLayoutVars>
      </dgm:prSet>
      <dgm:spPr/>
      <dgm:t>
        <a:bodyPr/>
        <a:lstStyle/>
        <a:p>
          <a:endParaRPr lang="en-US"/>
        </a:p>
      </dgm:t>
    </dgm:pt>
  </dgm:ptLst>
  <dgm:cxnLst>
    <dgm:cxn modelId="{306D84E2-6933-4997-B2E9-DBBA134B3DB7}" type="presOf" srcId="{DCA4C9D5-57C4-4F9D-A7AC-4F3C82817D85}" destId="{A4ED5BE7-C5CE-4654-A056-41A8F3EAC11B}" srcOrd="0" destOrd="0" presId="urn:microsoft.com/office/officeart/2005/8/layout/vList2"/>
    <dgm:cxn modelId="{982BB8B6-78A1-431F-ACFB-F67B95AB7A2A}" type="presOf" srcId="{D4E7B092-8EDF-4272-82B4-7305B10D002E}" destId="{C347ABBA-8FDC-40C0-A113-8D050802B55D}" srcOrd="0" destOrd="0" presId="urn:microsoft.com/office/officeart/2005/8/layout/vList2"/>
    <dgm:cxn modelId="{C21E4656-7AD3-49FB-AC22-D6CBB1A7B063}" type="presOf" srcId="{438C3ACB-D158-4B8E-8FDA-FA8DC284438E}" destId="{C45CF0B3-84C5-429E-A723-08C8909466FD}" srcOrd="0" destOrd="0" presId="urn:microsoft.com/office/officeart/2005/8/layout/vList2"/>
    <dgm:cxn modelId="{20CD2F0E-B7A5-4061-825A-316F9D5C2AA8}" srcId="{D4E7B092-8EDF-4272-82B4-7305B10D002E}" destId="{FE2D5774-567A-4DA2-A609-95ABA1B02A7E}" srcOrd="0" destOrd="0" parTransId="{EFFA8B6A-7336-408F-9D12-445A55037893}" sibTransId="{CCF50191-E62E-4B6E-83DD-AD6808B66DF0}"/>
    <dgm:cxn modelId="{DD76A64B-310F-42B6-B226-B6668E7038B8}" srcId="{D4E7B092-8EDF-4272-82B4-7305B10D002E}" destId="{438C3ACB-D158-4B8E-8FDA-FA8DC284438E}" srcOrd="1" destOrd="0" parTransId="{3131CE11-C11D-4AC1-967B-98802BF5B431}" sibTransId="{7886454D-7C0D-4C22-B180-78C177CD0722}"/>
    <dgm:cxn modelId="{A21AA6B4-2AB5-4D2F-B64C-DBC70CC5A037}" type="presOf" srcId="{FE2D5774-567A-4DA2-A609-95ABA1B02A7E}" destId="{5E138D0E-D9FC-4CA6-8CA1-6A6E02FC99B4}" srcOrd="0" destOrd="0" presId="urn:microsoft.com/office/officeart/2005/8/layout/vList2"/>
    <dgm:cxn modelId="{396BCC39-E2D0-4893-B442-79F55CDBB067}" srcId="{D4E7B092-8EDF-4272-82B4-7305B10D002E}" destId="{DCA4C9D5-57C4-4F9D-A7AC-4F3C82817D85}" srcOrd="2" destOrd="0" parTransId="{5D5D87E3-5358-4308-BDCE-8C9FD7D741AB}" sibTransId="{A1466CEA-7D61-4730-804F-77D4CFC38BA1}"/>
    <dgm:cxn modelId="{376D1B98-9660-46CD-BF0C-0943E8A9218A}" type="presParOf" srcId="{C347ABBA-8FDC-40C0-A113-8D050802B55D}" destId="{5E138D0E-D9FC-4CA6-8CA1-6A6E02FC99B4}" srcOrd="0" destOrd="0" presId="urn:microsoft.com/office/officeart/2005/8/layout/vList2"/>
    <dgm:cxn modelId="{A875E703-BFB4-4566-A95D-A636BA6186BD}" type="presParOf" srcId="{C347ABBA-8FDC-40C0-A113-8D050802B55D}" destId="{BA72CBB4-9900-44E7-9A86-2E12A095ACA9}" srcOrd="1" destOrd="0" presId="urn:microsoft.com/office/officeart/2005/8/layout/vList2"/>
    <dgm:cxn modelId="{1A819F98-EB9A-492B-A8FD-183FD8FB595B}" type="presParOf" srcId="{C347ABBA-8FDC-40C0-A113-8D050802B55D}" destId="{C45CF0B3-84C5-429E-A723-08C8909466FD}" srcOrd="2" destOrd="0" presId="urn:microsoft.com/office/officeart/2005/8/layout/vList2"/>
    <dgm:cxn modelId="{8F1E5B09-DE1F-4CFF-9153-F32344BF3F79}" type="presParOf" srcId="{C347ABBA-8FDC-40C0-A113-8D050802B55D}" destId="{D5C5DAED-42BF-4A6A-BD05-A2B9082F992E}" srcOrd="3" destOrd="0" presId="urn:microsoft.com/office/officeart/2005/8/layout/vList2"/>
    <dgm:cxn modelId="{DDC8E583-8A65-4FD5-8130-FD4F380F2E20}" type="presParOf" srcId="{C347ABBA-8FDC-40C0-A113-8D050802B55D}" destId="{A4ED5BE7-C5CE-4654-A056-41A8F3EAC11B}" srcOrd="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3DA98-D170-4577-AE79-4D0A8743F259}">
      <dsp:nvSpPr>
        <dsp:cNvPr id="0" name=""/>
        <dsp:cNvSpPr/>
      </dsp:nvSpPr>
      <dsp:spPr>
        <a:xfrm>
          <a:off x="4715" y="1668906"/>
          <a:ext cx="1397384" cy="698692"/>
        </a:xfrm>
        <a:prstGeom prst="roundRect">
          <a:avLst>
            <a:gd name="adj" fmla="val 10000"/>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100000"/>
            </a:lnSpc>
            <a:spcBef>
              <a:spcPct val="0"/>
            </a:spcBef>
            <a:spcAft>
              <a:spcPct val="35000"/>
            </a:spcAft>
            <a:buNone/>
          </a:pPr>
          <a:r>
            <a:rPr lang="en-US" sz="1500" b="1" i="0" u="none" strike="noStrike" kern="1200" cap="none" baseline="0" noProof="0" dirty="0">
              <a:latin typeface="Times New Roman"/>
              <a:cs typeface="Times New Roman"/>
            </a:rPr>
            <a:t>Introduction</a:t>
          </a:r>
        </a:p>
      </dsp:txBody>
      <dsp:txXfrm>
        <a:off x="25179" y="1689370"/>
        <a:ext cx="1356456" cy="657764"/>
      </dsp:txXfrm>
    </dsp:sp>
    <dsp:sp modelId="{1224D454-86F4-4BA9-BE2A-E3FC07BAC8A7}">
      <dsp:nvSpPr>
        <dsp:cNvPr id="0" name=""/>
        <dsp:cNvSpPr/>
      </dsp:nvSpPr>
      <dsp:spPr>
        <a:xfrm>
          <a:off x="144454" y="2367598"/>
          <a:ext cx="139738" cy="524019"/>
        </a:xfrm>
        <a:custGeom>
          <a:avLst/>
          <a:gdLst/>
          <a:ahLst/>
          <a:cxnLst/>
          <a:rect l="0" t="0" r="0" b="0"/>
          <a:pathLst>
            <a:path>
              <a:moveTo>
                <a:pt x="0" y="0"/>
              </a:moveTo>
              <a:lnTo>
                <a:pt x="0" y="524019"/>
              </a:lnTo>
              <a:lnTo>
                <a:pt x="139738" y="524019"/>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667FC39-8B27-4CC7-AAC6-C9DA06152A4C}">
      <dsp:nvSpPr>
        <dsp:cNvPr id="0" name=""/>
        <dsp:cNvSpPr/>
      </dsp:nvSpPr>
      <dsp:spPr>
        <a:xfrm>
          <a:off x="284192" y="2542271"/>
          <a:ext cx="1117907" cy="69869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100000"/>
            </a:lnSpc>
            <a:spcBef>
              <a:spcPct val="0"/>
            </a:spcBef>
            <a:spcAft>
              <a:spcPct val="35000"/>
            </a:spcAft>
            <a:buNone/>
          </a:pPr>
          <a:r>
            <a:rPr lang="en-US" sz="900" b="1" kern="1200" dirty="0">
              <a:latin typeface="Times New Roman"/>
              <a:cs typeface="Times New Roman"/>
            </a:rPr>
            <a:t>Animal Eyes </a:t>
          </a:r>
          <a:endParaRPr lang="en-US" sz="900" b="1" kern="1200" dirty="0">
            <a:latin typeface="Times New Roman"/>
            <a:cs typeface="Calibri Light" panose="020F0302020204030204"/>
          </a:endParaRPr>
        </a:p>
      </dsp:txBody>
      <dsp:txXfrm>
        <a:off x="304656" y="2562735"/>
        <a:ext cx="1076979" cy="657764"/>
      </dsp:txXfrm>
    </dsp:sp>
    <dsp:sp modelId="{D4A52D00-4B9C-464E-9CE4-780F8AD43F3A}">
      <dsp:nvSpPr>
        <dsp:cNvPr id="0" name=""/>
        <dsp:cNvSpPr/>
      </dsp:nvSpPr>
      <dsp:spPr>
        <a:xfrm>
          <a:off x="144454" y="2367598"/>
          <a:ext cx="139738" cy="1397384"/>
        </a:xfrm>
        <a:custGeom>
          <a:avLst/>
          <a:gdLst/>
          <a:ahLst/>
          <a:cxnLst/>
          <a:rect l="0" t="0" r="0" b="0"/>
          <a:pathLst>
            <a:path>
              <a:moveTo>
                <a:pt x="0" y="0"/>
              </a:moveTo>
              <a:lnTo>
                <a:pt x="0" y="1397384"/>
              </a:lnTo>
              <a:lnTo>
                <a:pt x="139738" y="1397384"/>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59B7987-5A83-4E7D-B643-09B7988F1773}">
      <dsp:nvSpPr>
        <dsp:cNvPr id="0" name=""/>
        <dsp:cNvSpPr/>
      </dsp:nvSpPr>
      <dsp:spPr>
        <a:xfrm>
          <a:off x="284192" y="3415636"/>
          <a:ext cx="1117907" cy="69869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100000"/>
            </a:lnSpc>
            <a:spcBef>
              <a:spcPct val="0"/>
            </a:spcBef>
            <a:spcAft>
              <a:spcPct val="35000"/>
            </a:spcAft>
            <a:buNone/>
          </a:pPr>
          <a:r>
            <a:rPr lang="en-US" sz="900" b="1" kern="1200" dirty="0">
              <a:latin typeface="Times New Roman"/>
              <a:cs typeface="Times New Roman"/>
            </a:rPr>
            <a:t>Generalised Optics</a:t>
          </a:r>
        </a:p>
      </dsp:txBody>
      <dsp:txXfrm>
        <a:off x="304656" y="3436100"/>
        <a:ext cx="1076979" cy="657764"/>
      </dsp:txXfrm>
    </dsp:sp>
    <dsp:sp modelId="{B030E09C-9335-4FBD-A8F9-EEF28A6DBF13}">
      <dsp:nvSpPr>
        <dsp:cNvPr id="0" name=""/>
        <dsp:cNvSpPr/>
      </dsp:nvSpPr>
      <dsp:spPr>
        <a:xfrm>
          <a:off x="1751446" y="1668906"/>
          <a:ext cx="1397384" cy="698692"/>
        </a:xfrm>
        <a:prstGeom prst="roundRect">
          <a:avLst>
            <a:gd name="adj" fmla="val 10000"/>
          </a:avLst>
        </a:prstGeom>
        <a:solidFill>
          <a:schemeClr val="accent5">
            <a:hueOff val="-1126424"/>
            <a:satOff val="-2903"/>
            <a:lumOff val="-196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100000"/>
            </a:lnSpc>
            <a:spcBef>
              <a:spcPct val="0"/>
            </a:spcBef>
            <a:spcAft>
              <a:spcPct val="35000"/>
            </a:spcAft>
            <a:buNone/>
          </a:pPr>
          <a:r>
            <a:rPr lang="en-US" sz="1500" b="1" kern="1200" dirty="0">
              <a:latin typeface="Times New Roman"/>
              <a:cs typeface="Times New Roman"/>
            </a:rPr>
            <a:t>Light Field</a:t>
          </a:r>
        </a:p>
      </dsp:txBody>
      <dsp:txXfrm>
        <a:off x="1771910" y="1689370"/>
        <a:ext cx="1356456" cy="657764"/>
      </dsp:txXfrm>
    </dsp:sp>
    <dsp:sp modelId="{C0C01E01-1783-433C-93AC-352916C01509}">
      <dsp:nvSpPr>
        <dsp:cNvPr id="0" name=""/>
        <dsp:cNvSpPr/>
      </dsp:nvSpPr>
      <dsp:spPr>
        <a:xfrm>
          <a:off x="1891185" y="2367598"/>
          <a:ext cx="139738" cy="524019"/>
        </a:xfrm>
        <a:custGeom>
          <a:avLst/>
          <a:gdLst/>
          <a:ahLst/>
          <a:cxnLst/>
          <a:rect l="0" t="0" r="0" b="0"/>
          <a:pathLst>
            <a:path>
              <a:moveTo>
                <a:pt x="0" y="0"/>
              </a:moveTo>
              <a:lnTo>
                <a:pt x="0" y="524019"/>
              </a:lnTo>
              <a:lnTo>
                <a:pt x="139738" y="524019"/>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B0E8A27-DA72-4F58-892E-0C463A3D58E4}">
      <dsp:nvSpPr>
        <dsp:cNvPr id="0" name=""/>
        <dsp:cNvSpPr/>
      </dsp:nvSpPr>
      <dsp:spPr>
        <a:xfrm>
          <a:off x="2030923" y="2542271"/>
          <a:ext cx="1117907" cy="69869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100000"/>
            </a:lnSpc>
            <a:spcBef>
              <a:spcPct val="0"/>
            </a:spcBef>
            <a:spcAft>
              <a:spcPct val="35000"/>
            </a:spcAft>
            <a:buNone/>
          </a:pPr>
          <a:r>
            <a:rPr lang="en-US" sz="900" b="1" kern="1200" dirty="0">
              <a:latin typeface="Times New Roman"/>
              <a:cs typeface="Times New Roman"/>
            </a:rPr>
            <a:t>Understanding Light field </a:t>
          </a:r>
        </a:p>
      </dsp:txBody>
      <dsp:txXfrm>
        <a:off x="2051387" y="2562735"/>
        <a:ext cx="1076979" cy="657764"/>
      </dsp:txXfrm>
    </dsp:sp>
    <dsp:sp modelId="{A47E8A09-1A7D-4C5E-AFF0-F70194E9FE0D}">
      <dsp:nvSpPr>
        <dsp:cNvPr id="0" name=""/>
        <dsp:cNvSpPr/>
      </dsp:nvSpPr>
      <dsp:spPr>
        <a:xfrm>
          <a:off x="1891185" y="2367598"/>
          <a:ext cx="139738" cy="1397384"/>
        </a:xfrm>
        <a:custGeom>
          <a:avLst/>
          <a:gdLst/>
          <a:ahLst/>
          <a:cxnLst/>
          <a:rect l="0" t="0" r="0" b="0"/>
          <a:pathLst>
            <a:path>
              <a:moveTo>
                <a:pt x="0" y="0"/>
              </a:moveTo>
              <a:lnTo>
                <a:pt x="0" y="1397384"/>
              </a:lnTo>
              <a:lnTo>
                <a:pt x="139738" y="1397384"/>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8292E4B-7EF4-4DCE-87B7-8DEEFE51F962}">
      <dsp:nvSpPr>
        <dsp:cNvPr id="0" name=""/>
        <dsp:cNvSpPr/>
      </dsp:nvSpPr>
      <dsp:spPr>
        <a:xfrm>
          <a:off x="2030923" y="3415636"/>
          <a:ext cx="1117907" cy="69869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b="1" kern="1200" dirty="0">
              <a:latin typeface="Times New Roman"/>
              <a:cs typeface="Times New Roman"/>
            </a:rPr>
            <a:t>Light Field Parameterization</a:t>
          </a:r>
        </a:p>
      </dsp:txBody>
      <dsp:txXfrm>
        <a:off x="2051387" y="3436100"/>
        <a:ext cx="1076979" cy="657764"/>
      </dsp:txXfrm>
    </dsp:sp>
    <dsp:sp modelId="{9997EBAA-F35C-46CD-828F-27282BB6E899}">
      <dsp:nvSpPr>
        <dsp:cNvPr id="0" name=""/>
        <dsp:cNvSpPr/>
      </dsp:nvSpPr>
      <dsp:spPr>
        <a:xfrm>
          <a:off x="1891185" y="2367598"/>
          <a:ext cx="139738" cy="2270749"/>
        </a:xfrm>
        <a:custGeom>
          <a:avLst/>
          <a:gdLst/>
          <a:ahLst/>
          <a:cxnLst/>
          <a:rect l="0" t="0" r="0" b="0"/>
          <a:pathLst>
            <a:path>
              <a:moveTo>
                <a:pt x="0" y="0"/>
              </a:moveTo>
              <a:lnTo>
                <a:pt x="0" y="2270749"/>
              </a:lnTo>
              <a:lnTo>
                <a:pt x="139738" y="2270749"/>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D91757D-260A-426B-B7B8-2B04643C8029}">
      <dsp:nvSpPr>
        <dsp:cNvPr id="0" name=""/>
        <dsp:cNvSpPr/>
      </dsp:nvSpPr>
      <dsp:spPr>
        <a:xfrm>
          <a:off x="2030923" y="4289002"/>
          <a:ext cx="1117907" cy="69869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100000"/>
            </a:lnSpc>
            <a:spcBef>
              <a:spcPct val="0"/>
            </a:spcBef>
            <a:spcAft>
              <a:spcPct val="35000"/>
            </a:spcAft>
            <a:buNone/>
          </a:pPr>
          <a:r>
            <a:rPr lang="en-US" sz="900" b="1" kern="1200" dirty="0">
              <a:latin typeface="Times New Roman"/>
              <a:cs typeface="Times New Roman"/>
            </a:rPr>
            <a:t>Optical Element Formulation</a:t>
          </a:r>
        </a:p>
      </dsp:txBody>
      <dsp:txXfrm>
        <a:off x="2051387" y="4309466"/>
        <a:ext cx="1076979" cy="657764"/>
      </dsp:txXfrm>
    </dsp:sp>
    <dsp:sp modelId="{05514F05-0130-4C6A-B2E3-EFDA3EE3ACDF}">
      <dsp:nvSpPr>
        <dsp:cNvPr id="0" name=""/>
        <dsp:cNvSpPr/>
      </dsp:nvSpPr>
      <dsp:spPr>
        <a:xfrm>
          <a:off x="1891185" y="2367598"/>
          <a:ext cx="139738" cy="3144115"/>
        </a:xfrm>
        <a:custGeom>
          <a:avLst/>
          <a:gdLst/>
          <a:ahLst/>
          <a:cxnLst/>
          <a:rect l="0" t="0" r="0" b="0"/>
          <a:pathLst>
            <a:path>
              <a:moveTo>
                <a:pt x="0" y="0"/>
              </a:moveTo>
              <a:lnTo>
                <a:pt x="0" y="3144115"/>
              </a:lnTo>
              <a:lnTo>
                <a:pt x="139738" y="3144115"/>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9169861-BCFD-4AE8-BE57-647E991C7F75}">
      <dsp:nvSpPr>
        <dsp:cNvPr id="0" name=""/>
        <dsp:cNvSpPr/>
      </dsp:nvSpPr>
      <dsp:spPr>
        <a:xfrm>
          <a:off x="2030923" y="5162367"/>
          <a:ext cx="1117907" cy="69869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100000"/>
            </a:lnSpc>
            <a:spcBef>
              <a:spcPct val="0"/>
            </a:spcBef>
            <a:spcAft>
              <a:spcPct val="35000"/>
            </a:spcAft>
            <a:buNone/>
          </a:pPr>
          <a:r>
            <a:rPr lang="en-US" sz="900" b="1" kern="1200" dirty="0">
              <a:latin typeface="Times New Roman"/>
              <a:cs typeface="Times New Roman"/>
            </a:rPr>
            <a:t>Digital Camera Formulation</a:t>
          </a:r>
        </a:p>
      </dsp:txBody>
      <dsp:txXfrm>
        <a:off x="2051387" y="5182831"/>
        <a:ext cx="1076979" cy="657764"/>
      </dsp:txXfrm>
    </dsp:sp>
    <dsp:sp modelId="{28B11718-EACF-40E0-A2B9-2EA288741001}">
      <dsp:nvSpPr>
        <dsp:cNvPr id="0" name=""/>
        <dsp:cNvSpPr/>
      </dsp:nvSpPr>
      <dsp:spPr>
        <a:xfrm>
          <a:off x="3498177" y="1668906"/>
          <a:ext cx="1397384" cy="698692"/>
        </a:xfrm>
        <a:prstGeom prst="roundRect">
          <a:avLst>
            <a:gd name="adj" fmla="val 10000"/>
          </a:avLst>
        </a:prstGeom>
        <a:solidFill>
          <a:schemeClr val="accent5">
            <a:hueOff val="-2252848"/>
            <a:satOff val="-5806"/>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rtl="0">
            <a:lnSpc>
              <a:spcPct val="100000"/>
            </a:lnSpc>
            <a:spcBef>
              <a:spcPct val="0"/>
            </a:spcBef>
            <a:spcAft>
              <a:spcPct val="35000"/>
            </a:spcAft>
            <a:buNone/>
          </a:pPr>
          <a:r>
            <a:rPr lang="en-US" sz="1500" b="1" kern="1200" dirty="0">
              <a:latin typeface="Times New Roman"/>
              <a:cs typeface="Times New Roman"/>
            </a:rPr>
            <a:t>Optical Coding Approaches</a:t>
          </a:r>
        </a:p>
      </dsp:txBody>
      <dsp:txXfrm>
        <a:off x="3518641" y="1689370"/>
        <a:ext cx="1356456" cy="657764"/>
      </dsp:txXfrm>
    </dsp:sp>
    <dsp:sp modelId="{FEA49414-3E32-4AB7-892E-8141F4F81CF7}">
      <dsp:nvSpPr>
        <dsp:cNvPr id="0" name=""/>
        <dsp:cNvSpPr/>
      </dsp:nvSpPr>
      <dsp:spPr>
        <a:xfrm>
          <a:off x="3637915" y="2367598"/>
          <a:ext cx="139738" cy="524019"/>
        </a:xfrm>
        <a:custGeom>
          <a:avLst/>
          <a:gdLst/>
          <a:ahLst/>
          <a:cxnLst/>
          <a:rect l="0" t="0" r="0" b="0"/>
          <a:pathLst>
            <a:path>
              <a:moveTo>
                <a:pt x="0" y="0"/>
              </a:moveTo>
              <a:lnTo>
                <a:pt x="0" y="524019"/>
              </a:lnTo>
              <a:lnTo>
                <a:pt x="139738" y="524019"/>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396486E-C814-4474-8B1D-5ED4EB6EB657}">
      <dsp:nvSpPr>
        <dsp:cNvPr id="0" name=""/>
        <dsp:cNvSpPr/>
      </dsp:nvSpPr>
      <dsp:spPr>
        <a:xfrm>
          <a:off x="3777654" y="2542271"/>
          <a:ext cx="1117907" cy="69869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100000"/>
            </a:lnSpc>
            <a:spcBef>
              <a:spcPct val="0"/>
            </a:spcBef>
            <a:spcAft>
              <a:spcPct val="35000"/>
            </a:spcAft>
            <a:buNone/>
          </a:pPr>
          <a:r>
            <a:rPr lang="en-US" sz="900" b="1" kern="1200" dirty="0">
              <a:latin typeface="Times New Roman"/>
              <a:cs typeface="Times New Roman"/>
            </a:rPr>
            <a:t>Generalized Optics Coding Approaches</a:t>
          </a:r>
        </a:p>
      </dsp:txBody>
      <dsp:txXfrm>
        <a:off x="3798118" y="2562735"/>
        <a:ext cx="1076979" cy="657764"/>
      </dsp:txXfrm>
    </dsp:sp>
    <dsp:sp modelId="{8A4D6A2D-1D41-4877-B6B6-3493C2194D4E}">
      <dsp:nvSpPr>
        <dsp:cNvPr id="0" name=""/>
        <dsp:cNvSpPr/>
      </dsp:nvSpPr>
      <dsp:spPr>
        <a:xfrm>
          <a:off x="5244907" y="1668906"/>
          <a:ext cx="1397384" cy="698692"/>
        </a:xfrm>
        <a:prstGeom prst="roundRect">
          <a:avLst>
            <a:gd name="adj" fmla="val 10000"/>
          </a:avLst>
        </a:prstGeom>
        <a:solidFill>
          <a:schemeClr val="accent5">
            <a:hueOff val="-3379271"/>
            <a:satOff val="-8710"/>
            <a:lumOff val="-588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rtl="0">
            <a:lnSpc>
              <a:spcPct val="100000"/>
            </a:lnSpc>
            <a:spcBef>
              <a:spcPct val="0"/>
            </a:spcBef>
            <a:spcAft>
              <a:spcPct val="35000"/>
            </a:spcAft>
            <a:buNone/>
          </a:pPr>
          <a:r>
            <a:rPr lang="en-US" sz="1500" b="1" kern="1200" dirty="0">
              <a:latin typeface="Times New Roman"/>
              <a:cs typeface="Times New Roman"/>
            </a:rPr>
            <a:t> Object Side Coding</a:t>
          </a:r>
        </a:p>
      </dsp:txBody>
      <dsp:txXfrm>
        <a:off x="5265371" y="1689370"/>
        <a:ext cx="1356456" cy="657764"/>
      </dsp:txXfrm>
    </dsp:sp>
    <dsp:sp modelId="{209A966A-6748-4F28-A0B8-996E3E95BC00}">
      <dsp:nvSpPr>
        <dsp:cNvPr id="0" name=""/>
        <dsp:cNvSpPr/>
      </dsp:nvSpPr>
      <dsp:spPr>
        <a:xfrm>
          <a:off x="5384646" y="2367598"/>
          <a:ext cx="139738" cy="524019"/>
        </a:xfrm>
        <a:custGeom>
          <a:avLst/>
          <a:gdLst/>
          <a:ahLst/>
          <a:cxnLst/>
          <a:rect l="0" t="0" r="0" b="0"/>
          <a:pathLst>
            <a:path>
              <a:moveTo>
                <a:pt x="0" y="0"/>
              </a:moveTo>
              <a:lnTo>
                <a:pt x="0" y="524019"/>
              </a:lnTo>
              <a:lnTo>
                <a:pt x="139738" y="524019"/>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E221F2B-A94A-4BCA-BC38-A20CADC4F546}">
      <dsp:nvSpPr>
        <dsp:cNvPr id="0" name=""/>
        <dsp:cNvSpPr/>
      </dsp:nvSpPr>
      <dsp:spPr>
        <a:xfrm>
          <a:off x="5524384" y="2542271"/>
          <a:ext cx="1117907" cy="69869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100000"/>
            </a:lnSpc>
            <a:spcBef>
              <a:spcPct val="0"/>
            </a:spcBef>
            <a:spcAft>
              <a:spcPct val="35000"/>
            </a:spcAft>
            <a:buNone/>
          </a:pPr>
          <a:r>
            <a:rPr lang="en-US" sz="900" b="1" kern="1200" dirty="0">
              <a:latin typeface="Times New Roman"/>
              <a:cs typeface="Times New Roman"/>
            </a:rPr>
            <a:t>Basic Concepts of Object Side Coding</a:t>
          </a:r>
        </a:p>
      </dsp:txBody>
      <dsp:txXfrm>
        <a:off x="5544848" y="2562735"/>
        <a:ext cx="1076979" cy="657764"/>
      </dsp:txXfrm>
    </dsp:sp>
    <dsp:sp modelId="{977C6B6D-375B-4C27-9245-8D1A7ECF1B4B}">
      <dsp:nvSpPr>
        <dsp:cNvPr id="0" name=""/>
        <dsp:cNvSpPr/>
      </dsp:nvSpPr>
      <dsp:spPr>
        <a:xfrm>
          <a:off x="5384646" y="2367598"/>
          <a:ext cx="139738" cy="1397384"/>
        </a:xfrm>
        <a:custGeom>
          <a:avLst/>
          <a:gdLst/>
          <a:ahLst/>
          <a:cxnLst/>
          <a:rect l="0" t="0" r="0" b="0"/>
          <a:pathLst>
            <a:path>
              <a:moveTo>
                <a:pt x="0" y="0"/>
              </a:moveTo>
              <a:lnTo>
                <a:pt x="0" y="1397384"/>
              </a:lnTo>
              <a:lnTo>
                <a:pt x="139738" y="1397384"/>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5C2E0E4-FAD4-4C35-B7E4-5FAE9493B806}">
      <dsp:nvSpPr>
        <dsp:cNvPr id="0" name=""/>
        <dsp:cNvSpPr/>
      </dsp:nvSpPr>
      <dsp:spPr>
        <a:xfrm>
          <a:off x="5524384" y="3415636"/>
          <a:ext cx="1117907" cy="69869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b="1" kern="1200" dirty="0">
              <a:latin typeface="Times New Roman"/>
              <a:cs typeface="Times New Roman"/>
            </a:rPr>
            <a:t>Object Side Coding Examples with Non-Homogenous Optical Element</a:t>
          </a:r>
          <a:endParaRPr lang="en-US" sz="900" b="1" kern="1200" dirty="0">
            <a:latin typeface="Times New Roman"/>
            <a:cs typeface="Calibri Light"/>
          </a:endParaRPr>
        </a:p>
      </dsp:txBody>
      <dsp:txXfrm>
        <a:off x="5544848" y="3436100"/>
        <a:ext cx="1076979" cy="657764"/>
      </dsp:txXfrm>
    </dsp:sp>
    <dsp:sp modelId="{CF342AB0-AC0F-4025-ADC3-F60EFF868B29}">
      <dsp:nvSpPr>
        <dsp:cNvPr id="0" name=""/>
        <dsp:cNvSpPr/>
      </dsp:nvSpPr>
      <dsp:spPr>
        <a:xfrm>
          <a:off x="5384646" y="2367598"/>
          <a:ext cx="139738" cy="2270749"/>
        </a:xfrm>
        <a:custGeom>
          <a:avLst/>
          <a:gdLst/>
          <a:ahLst/>
          <a:cxnLst/>
          <a:rect l="0" t="0" r="0" b="0"/>
          <a:pathLst>
            <a:path>
              <a:moveTo>
                <a:pt x="0" y="0"/>
              </a:moveTo>
              <a:lnTo>
                <a:pt x="0" y="2270749"/>
              </a:lnTo>
              <a:lnTo>
                <a:pt x="139738" y="2270749"/>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D087EE4-34CE-4D2E-BEA7-3D27438A1011}">
      <dsp:nvSpPr>
        <dsp:cNvPr id="0" name=""/>
        <dsp:cNvSpPr/>
      </dsp:nvSpPr>
      <dsp:spPr>
        <a:xfrm>
          <a:off x="5524384" y="4289002"/>
          <a:ext cx="1117907" cy="69869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b="1" kern="1200" dirty="0">
              <a:latin typeface="Times New Roman"/>
              <a:cs typeface="Times New Roman"/>
            </a:rPr>
            <a:t>Object Side Coding Examples with Homogenous Optical Element</a:t>
          </a:r>
        </a:p>
      </dsp:txBody>
      <dsp:txXfrm>
        <a:off x="5544848" y="4309466"/>
        <a:ext cx="1076979" cy="657764"/>
      </dsp:txXfrm>
    </dsp:sp>
    <dsp:sp modelId="{3B699176-BB04-4472-B2FB-9AB5333819FE}">
      <dsp:nvSpPr>
        <dsp:cNvPr id="0" name=""/>
        <dsp:cNvSpPr/>
      </dsp:nvSpPr>
      <dsp:spPr>
        <a:xfrm>
          <a:off x="6991638" y="1668906"/>
          <a:ext cx="1397384" cy="698692"/>
        </a:xfrm>
        <a:prstGeom prst="roundRect">
          <a:avLst>
            <a:gd name="adj" fmla="val 10000"/>
          </a:avLst>
        </a:prstGeom>
        <a:solidFill>
          <a:schemeClr val="accent5">
            <a:hueOff val="-4505695"/>
            <a:satOff val="-11613"/>
            <a:lumOff val="-784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rtl="0">
            <a:lnSpc>
              <a:spcPct val="100000"/>
            </a:lnSpc>
            <a:spcBef>
              <a:spcPct val="0"/>
            </a:spcBef>
            <a:spcAft>
              <a:spcPct val="35000"/>
            </a:spcAft>
            <a:buNone/>
          </a:pPr>
          <a:r>
            <a:rPr lang="en-US" sz="1500" b="1" kern="1200" dirty="0">
              <a:latin typeface="Times New Roman"/>
              <a:cs typeface="Times New Roman"/>
            </a:rPr>
            <a:t>Pupil Plane Coding</a:t>
          </a:r>
        </a:p>
      </dsp:txBody>
      <dsp:txXfrm>
        <a:off x="7012102" y="1689370"/>
        <a:ext cx="1356456" cy="657764"/>
      </dsp:txXfrm>
    </dsp:sp>
    <dsp:sp modelId="{DB53EFBF-CEEF-454B-A65A-D6EC93D398F0}">
      <dsp:nvSpPr>
        <dsp:cNvPr id="0" name=""/>
        <dsp:cNvSpPr/>
      </dsp:nvSpPr>
      <dsp:spPr>
        <a:xfrm>
          <a:off x="7131376" y="2367598"/>
          <a:ext cx="139738" cy="524019"/>
        </a:xfrm>
        <a:custGeom>
          <a:avLst/>
          <a:gdLst/>
          <a:ahLst/>
          <a:cxnLst/>
          <a:rect l="0" t="0" r="0" b="0"/>
          <a:pathLst>
            <a:path>
              <a:moveTo>
                <a:pt x="0" y="0"/>
              </a:moveTo>
              <a:lnTo>
                <a:pt x="0" y="524019"/>
              </a:lnTo>
              <a:lnTo>
                <a:pt x="139738" y="524019"/>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CAC1B0A-F80B-4DA3-BCD7-A26C2891624B}">
      <dsp:nvSpPr>
        <dsp:cNvPr id="0" name=""/>
        <dsp:cNvSpPr/>
      </dsp:nvSpPr>
      <dsp:spPr>
        <a:xfrm>
          <a:off x="7271115" y="2542271"/>
          <a:ext cx="1117907" cy="69869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100000"/>
            </a:lnSpc>
            <a:spcBef>
              <a:spcPct val="0"/>
            </a:spcBef>
            <a:spcAft>
              <a:spcPct val="35000"/>
            </a:spcAft>
            <a:buNone/>
          </a:pPr>
          <a:r>
            <a:rPr lang="en-US" sz="900" b="1" kern="1200" dirty="0">
              <a:latin typeface="Times New Roman"/>
              <a:cs typeface="Times New Roman"/>
            </a:rPr>
            <a:t>Basic Concepts of Pupil Plane Coding</a:t>
          </a:r>
        </a:p>
      </dsp:txBody>
      <dsp:txXfrm>
        <a:off x="7291579" y="2562735"/>
        <a:ext cx="1076979" cy="657764"/>
      </dsp:txXfrm>
    </dsp:sp>
    <dsp:sp modelId="{C938D869-06E9-42C7-A912-CFEC1A43BC45}">
      <dsp:nvSpPr>
        <dsp:cNvPr id="0" name=""/>
        <dsp:cNvSpPr/>
      </dsp:nvSpPr>
      <dsp:spPr>
        <a:xfrm>
          <a:off x="7131376" y="2367598"/>
          <a:ext cx="139738" cy="1397384"/>
        </a:xfrm>
        <a:custGeom>
          <a:avLst/>
          <a:gdLst/>
          <a:ahLst/>
          <a:cxnLst/>
          <a:rect l="0" t="0" r="0" b="0"/>
          <a:pathLst>
            <a:path>
              <a:moveTo>
                <a:pt x="0" y="0"/>
              </a:moveTo>
              <a:lnTo>
                <a:pt x="0" y="1397384"/>
              </a:lnTo>
              <a:lnTo>
                <a:pt x="139738" y="1397384"/>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6C02778-699C-4BCB-8F06-C24F048ECCD0}">
      <dsp:nvSpPr>
        <dsp:cNvPr id="0" name=""/>
        <dsp:cNvSpPr/>
      </dsp:nvSpPr>
      <dsp:spPr>
        <a:xfrm>
          <a:off x="7271115" y="3415636"/>
          <a:ext cx="1117907" cy="69869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100000"/>
            </a:lnSpc>
            <a:spcBef>
              <a:spcPct val="0"/>
            </a:spcBef>
            <a:spcAft>
              <a:spcPct val="35000"/>
            </a:spcAft>
            <a:buNone/>
          </a:pPr>
          <a:r>
            <a:rPr lang="en-US" sz="900" b="1" kern="1200" dirty="0">
              <a:latin typeface="Times New Roman"/>
              <a:cs typeface="Times New Roman"/>
            </a:rPr>
            <a:t>Point Spread Function</a:t>
          </a:r>
        </a:p>
      </dsp:txBody>
      <dsp:txXfrm>
        <a:off x="7291579" y="3436100"/>
        <a:ext cx="1076979" cy="657764"/>
      </dsp:txXfrm>
    </dsp:sp>
    <dsp:sp modelId="{FF61A15B-5C76-4D8E-954B-C3D9A34DB7CC}">
      <dsp:nvSpPr>
        <dsp:cNvPr id="0" name=""/>
        <dsp:cNvSpPr/>
      </dsp:nvSpPr>
      <dsp:spPr>
        <a:xfrm>
          <a:off x="7131376" y="2367598"/>
          <a:ext cx="139738" cy="2270749"/>
        </a:xfrm>
        <a:custGeom>
          <a:avLst/>
          <a:gdLst/>
          <a:ahLst/>
          <a:cxnLst/>
          <a:rect l="0" t="0" r="0" b="0"/>
          <a:pathLst>
            <a:path>
              <a:moveTo>
                <a:pt x="0" y="0"/>
              </a:moveTo>
              <a:lnTo>
                <a:pt x="0" y="2270749"/>
              </a:lnTo>
              <a:lnTo>
                <a:pt x="139738" y="2270749"/>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6661729-D6CB-4FCF-89DC-507450EF0B28}">
      <dsp:nvSpPr>
        <dsp:cNvPr id="0" name=""/>
        <dsp:cNvSpPr/>
      </dsp:nvSpPr>
      <dsp:spPr>
        <a:xfrm>
          <a:off x="7271115" y="4289002"/>
          <a:ext cx="1117907" cy="69869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100000"/>
            </a:lnSpc>
            <a:spcBef>
              <a:spcPct val="0"/>
            </a:spcBef>
            <a:spcAft>
              <a:spcPct val="35000"/>
            </a:spcAft>
            <a:buNone/>
          </a:pPr>
          <a:r>
            <a:rPr lang="en-US" sz="900" b="1" kern="1200" dirty="0">
              <a:latin typeface="Times New Roman"/>
              <a:cs typeface="Times New Roman"/>
            </a:rPr>
            <a:t>Coded Aperture </a:t>
          </a:r>
        </a:p>
      </dsp:txBody>
      <dsp:txXfrm>
        <a:off x="7291579" y="4309466"/>
        <a:ext cx="1076979" cy="657764"/>
      </dsp:txXfrm>
    </dsp:sp>
    <dsp:sp modelId="{4978AA5A-0DB9-46ED-8FC9-820034337F6F}">
      <dsp:nvSpPr>
        <dsp:cNvPr id="0" name=""/>
        <dsp:cNvSpPr/>
      </dsp:nvSpPr>
      <dsp:spPr>
        <a:xfrm>
          <a:off x="7131376" y="2367598"/>
          <a:ext cx="139738" cy="3144115"/>
        </a:xfrm>
        <a:custGeom>
          <a:avLst/>
          <a:gdLst/>
          <a:ahLst/>
          <a:cxnLst/>
          <a:rect l="0" t="0" r="0" b="0"/>
          <a:pathLst>
            <a:path>
              <a:moveTo>
                <a:pt x="0" y="0"/>
              </a:moveTo>
              <a:lnTo>
                <a:pt x="0" y="3144115"/>
              </a:lnTo>
              <a:lnTo>
                <a:pt x="139738" y="3144115"/>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DC4C299-7ED5-4123-8D65-CD4E02CAAB2E}">
      <dsp:nvSpPr>
        <dsp:cNvPr id="0" name=""/>
        <dsp:cNvSpPr/>
      </dsp:nvSpPr>
      <dsp:spPr>
        <a:xfrm>
          <a:off x="7271115" y="5162367"/>
          <a:ext cx="1117907" cy="69869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100000"/>
            </a:lnSpc>
            <a:spcBef>
              <a:spcPct val="0"/>
            </a:spcBef>
            <a:spcAft>
              <a:spcPct val="35000"/>
            </a:spcAft>
            <a:buNone/>
          </a:pPr>
          <a:r>
            <a:rPr lang="en-US" sz="900" b="1" kern="1200" dirty="0">
              <a:latin typeface="Times New Roman"/>
              <a:cs typeface="Times New Roman"/>
            </a:rPr>
            <a:t>Wavefront Coding</a:t>
          </a:r>
        </a:p>
      </dsp:txBody>
      <dsp:txXfrm>
        <a:off x="7291579" y="5182831"/>
        <a:ext cx="1076979" cy="657764"/>
      </dsp:txXfrm>
    </dsp:sp>
    <dsp:sp modelId="{E51B0EBD-4ECD-4F12-8137-490865450142}">
      <dsp:nvSpPr>
        <dsp:cNvPr id="0" name=""/>
        <dsp:cNvSpPr/>
      </dsp:nvSpPr>
      <dsp:spPr>
        <a:xfrm>
          <a:off x="8738368" y="1668906"/>
          <a:ext cx="1397384" cy="698692"/>
        </a:xfrm>
        <a:prstGeom prst="roundRect">
          <a:avLst>
            <a:gd name="adj" fmla="val 10000"/>
          </a:avLst>
        </a:prstGeom>
        <a:solidFill>
          <a:schemeClr val="accent5">
            <a:hueOff val="-5632119"/>
            <a:satOff val="-14516"/>
            <a:lumOff val="-980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rtl="0">
            <a:lnSpc>
              <a:spcPct val="100000"/>
            </a:lnSpc>
            <a:spcBef>
              <a:spcPct val="0"/>
            </a:spcBef>
            <a:spcAft>
              <a:spcPct val="35000"/>
            </a:spcAft>
            <a:buNone/>
          </a:pPr>
          <a:r>
            <a:rPr lang="en-US" sz="1500" b="1" kern="1200" dirty="0">
              <a:latin typeface="Times New Roman"/>
              <a:cs typeface="Times New Roman"/>
            </a:rPr>
            <a:t>Sensor Side Coding</a:t>
          </a:r>
        </a:p>
      </dsp:txBody>
      <dsp:txXfrm>
        <a:off x="8758832" y="1689370"/>
        <a:ext cx="1356456" cy="657764"/>
      </dsp:txXfrm>
    </dsp:sp>
    <dsp:sp modelId="{BC0CEBCA-8E8D-4C13-9ABE-B9F246BB7B8A}">
      <dsp:nvSpPr>
        <dsp:cNvPr id="0" name=""/>
        <dsp:cNvSpPr/>
      </dsp:nvSpPr>
      <dsp:spPr>
        <a:xfrm>
          <a:off x="8878107" y="2367598"/>
          <a:ext cx="139738" cy="524019"/>
        </a:xfrm>
        <a:custGeom>
          <a:avLst/>
          <a:gdLst/>
          <a:ahLst/>
          <a:cxnLst/>
          <a:rect l="0" t="0" r="0" b="0"/>
          <a:pathLst>
            <a:path>
              <a:moveTo>
                <a:pt x="0" y="0"/>
              </a:moveTo>
              <a:lnTo>
                <a:pt x="0" y="524019"/>
              </a:lnTo>
              <a:lnTo>
                <a:pt x="139738" y="524019"/>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5B976F7-1404-4E2C-B366-C1D9C61BBF35}">
      <dsp:nvSpPr>
        <dsp:cNvPr id="0" name=""/>
        <dsp:cNvSpPr/>
      </dsp:nvSpPr>
      <dsp:spPr>
        <a:xfrm>
          <a:off x="9017845" y="2542271"/>
          <a:ext cx="1117907" cy="69869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100000"/>
            </a:lnSpc>
            <a:spcBef>
              <a:spcPct val="0"/>
            </a:spcBef>
            <a:spcAft>
              <a:spcPct val="35000"/>
            </a:spcAft>
            <a:buNone/>
          </a:pPr>
          <a:r>
            <a:rPr lang="en-US" sz="900" b="1" kern="1200" dirty="0">
              <a:latin typeface="Times New Roman"/>
              <a:cs typeface="Times New Roman"/>
            </a:rPr>
            <a:t>Basic Concepts of Sensor Side Coding</a:t>
          </a:r>
        </a:p>
      </dsp:txBody>
      <dsp:txXfrm>
        <a:off x="9038309" y="2562735"/>
        <a:ext cx="1076979" cy="657764"/>
      </dsp:txXfrm>
    </dsp:sp>
    <dsp:sp modelId="{A019FDE7-BE2C-4410-B8D1-11CFFE138B94}">
      <dsp:nvSpPr>
        <dsp:cNvPr id="0" name=""/>
        <dsp:cNvSpPr/>
      </dsp:nvSpPr>
      <dsp:spPr>
        <a:xfrm>
          <a:off x="8878107" y="2367598"/>
          <a:ext cx="139738" cy="1397384"/>
        </a:xfrm>
        <a:custGeom>
          <a:avLst/>
          <a:gdLst/>
          <a:ahLst/>
          <a:cxnLst/>
          <a:rect l="0" t="0" r="0" b="0"/>
          <a:pathLst>
            <a:path>
              <a:moveTo>
                <a:pt x="0" y="0"/>
              </a:moveTo>
              <a:lnTo>
                <a:pt x="0" y="1397384"/>
              </a:lnTo>
              <a:lnTo>
                <a:pt x="139738" y="1397384"/>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65A8B0F-5CA7-4736-AEB1-7D24FDADF0B2}">
      <dsp:nvSpPr>
        <dsp:cNvPr id="0" name=""/>
        <dsp:cNvSpPr/>
      </dsp:nvSpPr>
      <dsp:spPr>
        <a:xfrm>
          <a:off x="9017845" y="3415636"/>
          <a:ext cx="1117907" cy="69869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100000"/>
            </a:lnSpc>
            <a:spcBef>
              <a:spcPct val="0"/>
            </a:spcBef>
            <a:spcAft>
              <a:spcPct val="35000"/>
            </a:spcAft>
            <a:buNone/>
          </a:pPr>
          <a:r>
            <a:rPr lang="en-US" sz="900" b="1" kern="1200" dirty="0">
              <a:latin typeface="Times New Roman"/>
              <a:cs typeface="Times New Roman"/>
            </a:rPr>
            <a:t>Fourier Slice Theorem</a:t>
          </a:r>
        </a:p>
      </dsp:txBody>
      <dsp:txXfrm>
        <a:off x="9038309" y="3436100"/>
        <a:ext cx="1076979" cy="657764"/>
      </dsp:txXfrm>
    </dsp:sp>
    <dsp:sp modelId="{64335659-95D0-4E2B-866D-BCFA200BAF77}">
      <dsp:nvSpPr>
        <dsp:cNvPr id="0" name=""/>
        <dsp:cNvSpPr/>
      </dsp:nvSpPr>
      <dsp:spPr>
        <a:xfrm>
          <a:off x="8878107" y="2367598"/>
          <a:ext cx="139738" cy="2270749"/>
        </a:xfrm>
        <a:custGeom>
          <a:avLst/>
          <a:gdLst/>
          <a:ahLst/>
          <a:cxnLst/>
          <a:rect l="0" t="0" r="0" b="0"/>
          <a:pathLst>
            <a:path>
              <a:moveTo>
                <a:pt x="0" y="0"/>
              </a:moveTo>
              <a:lnTo>
                <a:pt x="0" y="2270749"/>
              </a:lnTo>
              <a:lnTo>
                <a:pt x="139738" y="2270749"/>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A99401A-D9B6-49BF-A68E-0DFBA7AE1CC7}">
      <dsp:nvSpPr>
        <dsp:cNvPr id="0" name=""/>
        <dsp:cNvSpPr/>
      </dsp:nvSpPr>
      <dsp:spPr>
        <a:xfrm>
          <a:off x="9017845" y="4289002"/>
          <a:ext cx="1117907" cy="69869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100000"/>
            </a:lnSpc>
            <a:spcBef>
              <a:spcPct val="0"/>
            </a:spcBef>
            <a:spcAft>
              <a:spcPct val="35000"/>
            </a:spcAft>
            <a:buNone/>
          </a:pPr>
          <a:r>
            <a:rPr lang="en-US" sz="900" b="1" kern="1200" dirty="0">
              <a:latin typeface="Times New Roman"/>
              <a:cs typeface="Times New Roman"/>
            </a:rPr>
            <a:t>Coding In-front of the Sensor Plane</a:t>
          </a:r>
        </a:p>
      </dsp:txBody>
      <dsp:txXfrm>
        <a:off x="9038309" y="4309466"/>
        <a:ext cx="1076979" cy="657764"/>
      </dsp:txXfrm>
    </dsp:sp>
    <dsp:sp modelId="{7C5BAD8A-C135-4DA9-8738-C017ADF32A90}">
      <dsp:nvSpPr>
        <dsp:cNvPr id="0" name=""/>
        <dsp:cNvSpPr/>
      </dsp:nvSpPr>
      <dsp:spPr>
        <a:xfrm>
          <a:off x="10485099" y="1668906"/>
          <a:ext cx="1397384" cy="698692"/>
        </a:xfrm>
        <a:prstGeom prst="roundRect">
          <a:avLst>
            <a:gd name="adj" fmla="val 10000"/>
          </a:avLst>
        </a:prstGeom>
        <a:solidFill>
          <a:schemeClr val="accent5">
            <a:hueOff val="-6758543"/>
            <a:satOff val="-17419"/>
            <a:lumOff val="-1176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100000"/>
            </a:lnSpc>
            <a:spcBef>
              <a:spcPct val="0"/>
            </a:spcBef>
            <a:spcAft>
              <a:spcPct val="35000"/>
            </a:spcAft>
            <a:buNone/>
          </a:pPr>
          <a:r>
            <a:rPr lang="en-US" sz="1500" b="1" kern="1200" dirty="0">
              <a:latin typeface="Times New Roman"/>
              <a:cs typeface="Times New Roman"/>
            </a:rPr>
            <a:t>Conclusion</a:t>
          </a:r>
        </a:p>
      </dsp:txBody>
      <dsp:txXfrm>
        <a:off x="10505563" y="1689370"/>
        <a:ext cx="1356456" cy="657764"/>
      </dsp:txXfrm>
    </dsp:sp>
    <dsp:sp modelId="{4C384ED6-26E1-46C3-AECC-CC4E5EBC02B8}">
      <dsp:nvSpPr>
        <dsp:cNvPr id="0" name=""/>
        <dsp:cNvSpPr/>
      </dsp:nvSpPr>
      <dsp:spPr>
        <a:xfrm>
          <a:off x="10624837" y="2367598"/>
          <a:ext cx="139738" cy="524019"/>
        </a:xfrm>
        <a:custGeom>
          <a:avLst/>
          <a:gdLst/>
          <a:ahLst/>
          <a:cxnLst/>
          <a:rect l="0" t="0" r="0" b="0"/>
          <a:pathLst>
            <a:path>
              <a:moveTo>
                <a:pt x="0" y="0"/>
              </a:moveTo>
              <a:lnTo>
                <a:pt x="0" y="524019"/>
              </a:lnTo>
              <a:lnTo>
                <a:pt x="139738" y="524019"/>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A024A51-99F5-40AC-BC91-A54E383E5FD2}">
      <dsp:nvSpPr>
        <dsp:cNvPr id="0" name=""/>
        <dsp:cNvSpPr/>
      </dsp:nvSpPr>
      <dsp:spPr>
        <a:xfrm>
          <a:off x="10764576" y="2542271"/>
          <a:ext cx="1117907" cy="69869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b="1" kern="1200" dirty="0">
              <a:latin typeface="Times New Roman"/>
              <a:cs typeface="Times New Roman"/>
            </a:rPr>
            <a:t>Summary of Research using Generalized Optics</a:t>
          </a:r>
        </a:p>
      </dsp:txBody>
      <dsp:txXfrm>
        <a:off x="10785040" y="2562735"/>
        <a:ext cx="1076979" cy="657764"/>
      </dsp:txXfrm>
    </dsp:sp>
    <dsp:sp modelId="{EA752996-ADF3-4394-848C-12024117D5F1}">
      <dsp:nvSpPr>
        <dsp:cNvPr id="0" name=""/>
        <dsp:cNvSpPr/>
      </dsp:nvSpPr>
      <dsp:spPr>
        <a:xfrm>
          <a:off x="10624837" y="2367598"/>
          <a:ext cx="139738" cy="1397384"/>
        </a:xfrm>
        <a:custGeom>
          <a:avLst/>
          <a:gdLst/>
          <a:ahLst/>
          <a:cxnLst/>
          <a:rect l="0" t="0" r="0" b="0"/>
          <a:pathLst>
            <a:path>
              <a:moveTo>
                <a:pt x="0" y="0"/>
              </a:moveTo>
              <a:lnTo>
                <a:pt x="0" y="1397384"/>
              </a:lnTo>
              <a:lnTo>
                <a:pt x="139738" y="1397384"/>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7A71C0A-1362-4BEA-9086-81019753B6E7}">
      <dsp:nvSpPr>
        <dsp:cNvPr id="0" name=""/>
        <dsp:cNvSpPr/>
      </dsp:nvSpPr>
      <dsp:spPr>
        <a:xfrm>
          <a:off x="10764576" y="3415636"/>
          <a:ext cx="1117907" cy="69869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Times New Roman"/>
              <a:cs typeface="Times New Roman"/>
            </a:rPr>
            <a:t>References</a:t>
          </a:r>
        </a:p>
      </dsp:txBody>
      <dsp:txXfrm>
        <a:off x="10785040" y="3436100"/>
        <a:ext cx="1076979" cy="65776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28532F-0E9C-47E7-8B11-12A3797D728B}">
      <dsp:nvSpPr>
        <dsp:cNvPr id="0" name=""/>
        <dsp:cNvSpPr/>
      </dsp:nvSpPr>
      <dsp:spPr>
        <a:xfrm>
          <a:off x="0" y="163607"/>
          <a:ext cx="5774903"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a:latin typeface="Times New Roman"/>
              <a:cs typeface="Times New Roman"/>
            </a:rPr>
            <a:t>Unlike Object Side Coding,Light reaching the Pupil Plane of the Lens is spatially invariant</a:t>
          </a:r>
        </a:p>
      </dsp:txBody>
      <dsp:txXfrm>
        <a:off x="37696" y="201303"/>
        <a:ext cx="5699511" cy="696808"/>
      </dsp:txXfrm>
    </dsp:sp>
    <dsp:sp modelId="{2A5E48FA-ECF9-4D00-808C-F4780AC867C2}">
      <dsp:nvSpPr>
        <dsp:cNvPr id="0" name=""/>
        <dsp:cNvSpPr/>
      </dsp:nvSpPr>
      <dsp:spPr>
        <a:xfrm>
          <a:off x="0" y="993408"/>
          <a:ext cx="5774903"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latin typeface="Times New Roman"/>
              <a:cs typeface="Times New Roman"/>
            </a:rPr>
            <a:t>Coding Done on the Pupil Plane has the aim of modifying the Point Spread Function of the Lens</a:t>
          </a:r>
        </a:p>
      </dsp:txBody>
      <dsp:txXfrm>
        <a:off x="37696" y="1031104"/>
        <a:ext cx="5699511" cy="696808"/>
      </dsp:txXfrm>
    </dsp:sp>
    <dsp:sp modelId="{584332C4-79E6-4D10-946A-5E5A4332796B}">
      <dsp:nvSpPr>
        <dsp:cNvPr id="0" name=""/>
        <dsp:cNvSpPr/>
      </dsp:nvSpPr>
      <dsp:spPr>
        <a:xfrm>
          <a:off x="0" y="1823208"/>
          <a:ext cx="5774903"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latin typeface="Times New Roman"/>
              <a:cs typeface="Times New Roman"/>
            </a:rPr>
            <a:t>The Fresnel equation describes the relation between the Pupil Plane Coding and Resulting PSF:</a:t>
          </a:r>
        </a:p>
      </dsp:txBody>
      <dsp:txXfrm>
        <a:off x="37696" y="1860904"/>
        <a:ext cx="5699511" cy="6968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767845-1A89-4423-A6C5-34D14454AC11}">
      <dsp:nvSpPr>
        <dsp:cNvPr id="0" name=""/>
        <dsp:cNvSpPr/>
      </dsp:nvSpPr>
      <dsp:spPr>
        <a:xfrm>
          <a:off x="519977" y="2209546"/>
          <a:ext cx="2560180" cy="12800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0">
            <a:lnSpc>
              <a:spcPct val="90000"/>
            </a:lnSpc>
            <a:spcBef>
              <a:spcPct val="0"/>
            </a:spcBef>
            <a:spcAft>
              <a:spcPct val="35000"/>
            </a:spcAft>
            <a:buNone/>
          </a:pPr>
          <a:r>
            <a:rPr lang="en-US" sz="2300" kern="1200" dirty="0">
              <a:latin typeface="Times New Roman"/>
              <a:cs typeface="Times New Roman"/>
            </a:rPr>
            <a:t>Pupil Plane Coding</a:t>
          </a:r>
        </a:p>
      </dsp:txBody>
      <dsp:txXfrm>
        <a:off x="557470" y="2247039"/>
        <a:ext cx="2485194" cy="1205104"/>
      </dsp:txXfrm>
    </dsp:sp>
    <dsp:sp modelId="{BC2AEE78-C974-48AC-88E4-5FFF28D3656F}">
      <dsp:nvSpPr>
        <dsp:cNvPr id="0" name=""/>
        <dsp:cNvSpPr/>
      </dsp:nvSpPr>
      <dsp:spPr>
        <a:xfrm rot="18289469">
          <a:off x="2695559" y="2093325"/>
          <a:ext cx="1793268" cy="40429"/>
        </a:xfrm>
        <a:custGeom>
          <a:avLst/>
          <a:gdLst/>
          <a:ahLst/>
          <a:cxnLst/>
          <a:rect l="0" t="0" r="0" b="0"/>
          <a:pathLst>
            <a:path>
              <a:moveTo>
                <a:pt x="0" y="20214"/>
              </a:moveTo>
              <a:lnTo>
                <a:pt x="1793268" y="20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547362" y="2068708"/>
        <a:ext cx="89663" cy="89663"/>
      </dsp:txXfrm>
    </dsp:sp>
    <dsp:sp modelId="{1C768146-E34E-45DC-B969-AEC984314191}">
      <dsp:nvSpPr>
        <dsp:cNvPr id="0" name=""/>
        <dsp:cNvSpPr/>
      </dsp:nvSpPr>
      <dsp:spPr>
        <a:xfrm>
          <a:off x="4104229" y="737443"/>
          <a:ext cx="2560180" cy="12800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0">
            <a:lnSpc>
              <a:spcPct val="90000"/>
            </a:lnSpc>
            <a:spcBef>
              <a:spcPct val="0"/>
            </a:spcBef>
            <a:spcAft>
              <a:spcPct val="35000"/>
            </a:spcAft>
            <a:buNone/>
          </a:pPr>
          <a:r>
            <a:rPr lang="en-US" sz="2300" kern="1200" dirty="0">
              <a:latin typeface="Times New Roman"/>
              <a:cs typeface="Times New Roman"/>
            </a:rPr>
            <a:t>Coded Aperture</a:t>
          </a:r>
        </a:p>
      </dsp:txBody>
      <dsp:txXfrm>
        <a:off x="4141722" y="774936"/>
        <a:ext cx="2485194" cy="1205104"/>
      </dsp:txXfrm>
    </dsp:sp>
    <dsp:sp modelId="{576C5786-7792-4A3F-BF73-860130F78F2E}">
      <dsp:nvSpPr>
        <dsp:cNvPr id="0" name=""/>
        <dsp:cNvSpPr/>
      </dsp:nvSpPr>
      <dsp:spPr>
        <a:xfrm rot="19457599">
          <a:off x="6545871" y="989247"/>
          <a:ext cx="1261148" cy="40429"/>
        </a:xfrm>
        <a:custGeom>
          <a:avLst/>
          <a:gdLst/>
          <a:ahLst/>
          <a:cxnLst/>
          <a:rect l="0" t="0" r="0" b="0"/>
          <a:pathLst>
            <a:path>
              <a:moveTo>
                <a:pt x="0" y="20214"/>
              </a:moveTo>
              <a:lnTo>
                <a:pt x="1261148" y="20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144917" y="977933"/>
        <a:ext cx="63057" cy="63057"/>
      </dsp:txXfrm>
    </dsp:sp>
    <dsp:sp modelId="{A37CC5BB-9327-4DD7-A475-85398A2AFBD2}">
      <dsp:nvSpPr>
        <dsp:cNvPr id="0" name=""/>
        <dsp:cNvSpPr/>
      </dsp:nvSpPr>
      <dsp:spPr>
        <a:xfrm>
          <a:off x="7688482" y="1391"/>
          <a:ext cx="2560180" cy="12800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0">
            <a:lnSpc>
              <a:spcPct val="90000"/>
            </a:lnSpc>
            <a:spcBef>
              <a:spcPct val="0"/>
            </a:spcBef>
            <a:spcAft>
              <a:spcPct val="35000"/>
            </a:spcAft>
            <a:buNone/>
          </a:pPr>
          <a:r>
            <a:rPr lang="en-US" sz="2300" kern="1200" dirty="0">
              <a:latin typeface="Times New Roman"/>
              <a:cs typeface="Times New Roman"/>
            </a:rPr>
            <a:t>Involves Pupil Plane Coding with Intensity Modulators</a:t>
          </a:r>
        </a:p>
      </dsp:txBody>
      <dsp:txXfrm>
        <a:off x="7725975" y="38884"/>
        <a:ext cx="2485194" cy="1205104"/>
      </dsp:txXfrm>
    </dsp:sp>
    <dsp:sp modelId="{C6A18245-7C8F-4B07-815E-2A835212E08D}">
      <dsp:nvSpPr>
        <dsp:cNvPr id="0" name=""/>
        <dsp:cNvSpPr/>
      </dsp:nvSpPr>
      <dsp:spPr>
        <a:xfrm rot="2142401">
          <a:off x="6545871" y="1725299"/>
          <a:ext cx="1261148" cy="40429"/>
        </a:xfrm>
        <a:custGeom>
          <a:avLst/>
          <a:gdLst/>
          <a:ahLst/>
          <a:cxnLst/>
          <a:rect l="0" t="0" r="0" b="0"/>
          <a:pathLst>
            <a:path>
              <a:moveTo>
                <a:pt x="0" y="20214"/>
              </a:moveTo>
              <a:lnTo>
                <a:pt x="1261148" y="20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144917" y="1713985"/>
        <a:ext cx="63057" cy="63057"/>
      </dsp:txXfrm>
    </dsp:sp>
    <dsp:sp modelId="{847A8D43-AF92-49F1-A8A8-3E0919219797}">
      <dsp:nvSpPr>
        <dsp:cNvPr id="0" name=""/>
        <dsp:cNvSpPr/>
      </dsp:nvSpPr>
      <dsp:spPr>
        <a:xfrm>
          <a:off x="7688482" y="1473495"/>
          <a:ext cx="2560180" cy="12800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Times New Roman"/>
              <a:cs typeface="Times New Roman"/>
            </a:rPr>
            <a:t>Aperture Coding Function is Real</a:t>
          </a:r>
        </a:p>
      </dsp:txBody>
      <dsp:txXfrm>
        <a:off x="7725975" y="1510988"/>
        <a:ext cx="2485194" cy="1205104"/>
      </dsp:txXfrm>
    </dsp:sp>
    <dsp:sp modelId="{76C8DF34-0E50-4944-8BC6-9B9BB5B5A419}">
      <dsp:nvSpPr>
        <dsp:cNvPr id="0" name=""/>
        <dsp:cNvSpPr/>
      </dsp:nvSpPr>
      <dsp:spPr>
        <a:xfrm rot="3310531">
          <a:off x="2695559" y="3565428"/>
          <a:ext cx="1793268" cy="40429"/>
        </a:xfrm>
        <a:custGeom>
          <a:avLst/>
          <a:gdLst/>
          <a:ahLst/>
          <a:cxnLst/>
          <a:rect l="0" t="0" r="0" b="0"/>
          <a:pathLst>
            <a:path>
              <a:moveTo>
                <a:pt x="0" y="20214"/>
              </a:moveTo>
              <a:lnTo>
                <a:pt x="1793268" y="20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547362" y="3540812"/>
        <a:ext cx="89663" cy="89663"/>
      </dsp:txXfrm>
    </dsp:sp>
    <dsp:sp modelId="{40AF17E5-C581-4F58-876F-38F0D8C424D7}">
      <dsp:nvSpPr>
        <dsp:cNvPr id="0" name=""/>
        <dsp:cNvSpPr/>
      </dsp:nvSpPr>
      <dsp:spPr>
        <a:xfrm>
          <a:off x="4104229" y="3681650"/>
          <a:ext cx="2560180" cy="12800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0">
            <a:lnSpc>
              <a:spcPct val="90000"/>
            </a:lnSpc>
            <a:spcBef>
              <a:spcPct val="0"/>
            </a:spcBef>
            <a:spcAft>
              <a:spcPct val="35000"/>
            </a:spcAft>
            <a:buNone/>
          </a:pPr>
          <a:r>
            <a:rPr lang="en-US" sz="2300" kern="1200" dirty="0">
              <a:latin typeface="Times New Roman"/>
              <a:cs typeface="Times New Roman"/>
            </a:rPr>
            <a:t>Wavefront Coding</a:t>
          </a:r>
        </a:p>
      </dsp:txBody>
      <dsp:txXfrm>
        <a:off x="4141722" y="3719143"/>
        <a:ext cx="2485194" cy="1205104"/>
      </dsp:txXfrm>
    </dsp:sp>
    <dsp:sp modelId="{EF401D4F-FB35-49F0-B4FE-080F7C81B155}">
      <dsp:nvSpPr>
        <dsp:cNvPr id="0" name=""/>
        <dsp:cNvSpPr/>
      </dsp:nvSpPr>
      <dsp:spPr>
        <a:xfrm rot="19457599">
          <a:off x="6545871" y="3933454"/>
          <a:ext cx="1261148" cy="40429"/>
        </a:xfrm>
        <a:custGeom>
          <a:avLst/>
          <a:gdLst/>
          <a:ahLst/>
          <a:cxnLst/>
          <a:rect l="0" t="0" r="0" b="0"/>
          <a:pathLst>
            <a:path>
              <a:moveTo>
                <a:pt x="0" y="20214"/>
              </a:moveTo>
              <a:lnTo>
                <a:pt x="1261148" y="20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144917" y="3922141"/>
        <a:ext cx="63057" cy="63057"/>
      </dsp:txXfrm>
    </dsp:sp>
    <dsp:sp modelId="{54227451-5C50-4AC7-8714-FEF4633F2574}">
      <dsp:nvSpPr>
        <dsp:cNvPr id="0" name=""/>
        <dsp:cNvSpPr/>
      </dsp:nvSpPr>
      <dsp:spPr>
        <a:xfrm>
          <a:off x="7688482" y="2945598"/>
          <a:ext cx="2560180" cy="12800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0">
            <a:lnSpc>
              <a:spcPct val="90000"/>
            </a:lnSpc>
            <a:spcBef>
              <a:spcPct val="0"/>
            </a:spcBef>
            <a:spcAft>
              <a:spcPct val="35000"/>
            </a:spcAft>
            <a:buNone/>
          </a:pPr>
          <a:r>
            <a:rPr lang="en-US" sz="2300" kern="1200" dirty="0">
              <a:latin typeface="Times New Roman"/>
              <a:cs typeface="Times New Roman"/>
            </a:rPr>
            <a:t>Involves Pupil Plane Coding with Phase Modulators</a:t>
          </a:r>
        </a:p>
      </dsp:txBody>
      <dsp:txXfrm>
        <a:off x="7725975" y="2983091"/>
        <a:ext cx="2485194" cy="1205104"/>
      </dsp:txXfrm>
    </dsp:sp>
    <dsp:sp modelId="{1EA3B11D-0C38-4274-8416-EF06DB8E057E}">
      <dsp:nvSpPr>
        <dsp:cNvPr id="0" name=""/>
        <dsp:cNvSpPr/>
      </dsp:nvSpPr>
      <dsp:spPr>
        <a:xfrm rot="2142401">
          <a:off x="6545871" y="4669506"/>
          <a:ext cx="1261148" cy="40429"/>
        </a:xfrm>
        <a:custGeom>
          <a:avLst/>
          <a:gdLst/>
          <a:ahLst/>
          <a:cxnLst/>
          <a:rect l="0" t="0" r="0" b="0"/>
          <a:pathLst>
            <a:path>
              <a:moveTo>
                <a:pt x="0" y="20214"/>
              </a:moveTo>
              <a:lnTo>
                <a:pt x="1261148" y="20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144917" y="4658192"/>
        <a:ext cx="63057" cy="63057"/>
      </dsp:txXfrm>
    </dsp:sp>
    <dsp:sp modelId="{AC196FD2-71B2-4478-BF20-9A208CBCD162}">
      <dsp:nvSpPr>
        <dsp:cNvPr id="0" name=""/>
        <dsp:cNvSpPr/>
      </dsp:nvSpPr>
      <dsp:spPr>
        <a:xfrm>
          <a:off x="7688482" y="4417702"/>
          <a:ext cx="2560180" cy="12800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0">
            <a:lnSpc>
              <a:spcPct val="90000"/>
            </a:lnSpc>
            <a:spcBef>
              <a:spcPct val="0"/>
            </a:spcBef>
            <a:spcAft>
              <a:spcPct val="35000"/>
            </a:spcAft>
            <a:buNone/>
          </a:pPr>
          <a:r>
            <a:rPr lang="en-US" sz="2300" kern="1200" dirty="0">
              <a:latin typeface="Times New Roman"/>
              <a:cs typeface="Times New Roman"/>
            </a:rPr>
            <a:t>Aperture Coding Function is Complex</a:t>
          </a:r>
        </a:p>
      </dsp:txBody>
      <dsp:txXfrm>
        <a:off x="7725975" y="4455195"/>
        <a:ext cx="2485194" cy="120510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8400F2-C228-4DE7-BB31-E4E139370147}">
      <dsp:nvSpPr>
        <dsp:cNvPr id="0" name=""/>
        <dsp:cNvSpPr/>
      </dsp:nvSpPr>
      <dsp:spPr>
        <a:xfrm>
          <a:off x="0" y="2775"/>
          <a:ext cx="5348376" cy="10086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latin typeface="Times New Roman"/>
              <a:cs typeface="Times New Roman"/>
            </a:rPr>
            <a:t>Here we compare Binocular Stereo with the Coded Aperture Technique for calculating the Scene Depth</a:t>
          </a:r>
        </a:p>
      </dsp:txBody>
      <dsp:txXfrm>
        <a:off x="49240" y="52015"/>
        <a:ext cx="5249896" cy="910206"/>
      </dsp:txXfrm>
    </dsp:sp>
    <dsp:sp modelId="{16AB313F-9504-47B4-BDC5-E0D6414B6A39}">
      <dsp:nvSpPr>
        <dsp:cNvPr id="0" name=""/>
        <dsp:cNvSpPr/>
      </dsp:nvSpPr>
      <dsp:spPr>
        <a:xfrm>
          <a:off x="0" y="1066181"/>
          <a:ext cx="5348376" cy="10086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latin typeface="Times New Roman"/>
              <a:cs typeface="Times New Roman"/>
            </a:rPr>
            <a:t>In terms of Light Field Representation,Slope of a stripe is inverse of the depth. So both the techniques go for Slope Calculation</a:t>
          </a:r>
        </a:p>
      </dsp:txBody>
      <dsp:txXfrm>
        <a:off x="49240" y="1115421"/>
        <a:ext cx="5249896" cy="910206"/>
      </dsp:txXfrm>
    </dsp:sp>
    <dsp:sp modelId="{0532ECA3-FCD9-440C-A948-49571989A8E6}">
      <dsp:nvSpPr>
        <dsp:cNvPr id="0" name=""/>
        <dsp:cNvSpPr/>
      </dsp:nvSpPr>
      <dsp:spPr>
        <a:xfrm>
          <a:off x="0" y="2129587"/>
          <a:ext cx="5348376" cy="10086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latin typeface="Times New Roman"/>
              <a:cs typeface="Times New Roman"/>
            </a:rPr>
            <a:t>Binocular Stereo establishes the correspondences and calculate (focal length normalized disparity)/(baseline)</a:t>
          </a:r>
        </a:p>
      </dsp:txBody>
      <dsp:txXfrm>
        <a:off x="49240" y="2178827"/>
        <a:ext cx="5249896" cy="910206"/>
      </dsp:txXfrm>
    </dsp:sp>
    <dsp:sp modelId="{38DFC22B-74B3-4C15-8AD0-5C1940E58FD7}">
      <dsp:nvSpPr>
        <dsp:cNvPr id="0" name=""/>
        <dsp:cNvSpPr/>
      </dsp:nvSpPr>
      <dsp:spPr>
        <a:xfrm>
          <a:off x="0" y="3192994"/>
          <a:ext cx="5348376" cy="10086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latin typeface="Times New Roman"/>
              <a:cs typeface="Times New Roman"/>
            </a:rPr>
            <a:t>DFD using Coded Aperture calculate different integral across each stripe to calculate blur kernel size by DFD algo </a:t>
          </a:r>
        </a:p>
      </dsp:txBody>
      <dsp:txXfrm>
        <a:off x="49240" y="3242234"/>
        <a:ext cx="5249896" cy="910206"/>
      </dsp:txXfrm>
    </dsp:sp>
    <dsp:sp modelId="{0F24FDA1-13A6-425C-BA75-827B9E28D1A0}">
      <dsp:nvSpPr>
        <dsp:cNvPr id="0" name=""/>
        <dsp:cNvSpPr/>
      </dsp:nvSpPr>
      <dsp:spPr>
        <a:xfrm>
          <a:off x="0" y="4256400"/>
          <a:ext cx="5348376" cy="10086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latin typeface="Times New Roman"/>
              <a:cs typeface="Times New Roman"/>
            </a:rPr>
            <a:t>Slope for DFD is (focal length normalized blur kernel radius)/(aperture diameter)</a:t>
          </a:r>
        </a:p>
      </dsp:txBody>
      <dsp:txXfrm>
        <a:off x="49240" y="4305640"/>
        <a:ext cx="5249896" cy="91020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5492A6-E804-45CD-B1B6-75E109272527}">
      <dsp:nvSpPr>
        <dsp:cNvPr id="0" name=""/>
        <dsp:cNvSpPr/>
      </dsp:nvSpPr>
      <dsp:spPr>
        <a:xfrm>
          <a:off x="0" y="235215"/>
          <a:ext cx="5477773" cy="10266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kern="1200">
              <a:latin typeface="Times New Roman"/>
              <a:cs typeface="Times New Roman"/>
            </a:rPr>
            <a:t>Defocus Deblurring</a:t>
          </a:r>
        </a:p>
      </dsp:txBody>
      <dsp:txXfrm>
        <a:off x="50118" y="285333"/>
        <a:ext cx="5377537" cy="926439"/>
      </dsp:txXfrm>
    </dsp:sp>
    <dsp:sp modelId="{872F99D4-6BEB-466B-8485-038D6823F8DC}">
      <dsp:nvSpPr>
        <dsp:cNvPr id="0" name=""/>
        <dsp:cNvSpPr/>
      </dsp:nvSpPr>
      <dsp:spPr>
        <a:xfrm>
          <a:off x="0" y="1261890"/>
          <a:ext cx="5477773" cy="1788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919"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en-US" sz="2100" kern="1200">
              <a:latin typeface="Times New Roman"/>
              <a:cs typeface="Times New Roman"/>
            </a:rPr>
            <a:t>If Point Spread Function is known,then deconvolving the captured image with PSF gives high quality sharp image.</a:t>
          </a:r>
          <a:endParaRPr lang="en-US" sz="2100" kern="1200" dirty="0">
            <a:latin typeface="Times New Roman"/>
            <a:cs typeface="Times New Roman"/>
          </a:endParaRPr>
        </a:p>
        <a:p>
          <a:pPr marL="228600" lvl="1" indent="-228600" algn="l" defTabSz="933450" rtl="0">
            <a:lnSpc>
              <a:spcPct val="90000"/>
            </a:lnSpc>
            <a:spcBef>
              <a:spcPct val="0"/>
            </a:spcBef>
            <a:spcAft>
              <a:spcPct val="20000"/>
            </a:spcAft>
            <a:buChar char="•"/>
          </a:pPr>
          <a:r>
            <a:rPr lang="en-US" sz="2100" kern="1200" dirty="0">
              <a:latin typeface="Times New Roman"/>
              <a:cs typeface="Times New Roman"/>
            </a:rPr>
            <a:t>Coded Aperture can help in getting broadband MTF with limited and known zero crossing frequencies</a:t>
          </a:r>
        </a:p>
      </dsp:txBody>
      <dsp:txXfrm>
        <a:off x="0" y="1261890"/>
        <a:ext cx="5477773" cy="1788480"/>
      </dsp:txXfrm>
    </dsp:sp>
    <dsp:sp modelId="{18F9CE6B-A735-4F4D-B2A8-B3B9986CC9BF}">
      <dsp:nvSpPr>
        <dsp:cNvPr id="0" name=""/>
        <dsp:cNvSpPr/>
      </dsp:nvSpPr>
      <dsp:spPr>
        <a:xfrm>
          <a:off x="0" y="3050370"/>
          <a:ext cx="5477773" cy="10266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kern="1200">
              <a:latin typeface="Times New Roman"/>
              <a:cs typeface="Times New Roman"/>
            </a:rPr>
            <a:t>Depth Using Coded Aperture for colors</a:t>
          </a:r>
        </a:p>
      </dsp:txBody>
      <dsp:txXfrm>
        <a:off x="50118" y="3100488"/>
        <a:ext cx="5377537" cy="926439"/>
      </dsp:txXfrm>
    </dsp:sp>
    <dsp:sp modelId="{4632F8CE-C78C-42F8-ADCB-B32BFEFAAFB3}">
      <dsp:nvSpPr>
        <dsp:cNvPr id="0" name=""/>
        <dsp:cNvSpPr/>
      </dsp:nvSpPr>
      <dsp:spPr>
        <a:xfrm>
          <a:off x="0" y="4077045"/>
          <a:ext cx="5477773" cy="1257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919"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en-US" sz="2100" kern="1200">
              <a:latin typeface="Times New Roman"/>
              <a:cs typeface="Times New Roman"/>
            </a:rPr>
            <a:t>Color Filter Apertures  so that 3 color channels are captured with different apertures</a:t>
          </a:r>
        </a:p>
        <a:p>
          <a:pPr marL="228600" lvl="1" indent="-228600" algn="l" defTabSz="933450" rtl="0">
            <a:lnSpc>
              <a:spcPct val="90000"/>
            </a:lnSpc>
            <a:spcBef>
              <a:spcPct val="0"/>
            </a:spcBef>
            <a:spcAft>
              <a:spcPct val="20000"/>
            </a:spcAft>
            <a:buChar char="•"/>
          </a:pPr>
          <a:r>
            <a:rPr lang="en-US" sz="2100" kern="1200" dirty="0">
              <a:latin typeface="Times New Roman"/>
              <a:cs typeface="Times New Roman"/>
            </a:rPr>
            <a:t>Depth information can be obtained by processing each channel image seprately</a:t>
          </a:r>
        </a:p>
      </dsp:txBody>
      <dsp:txXfrm>
        <a:off x="0" y="4077045"/>
        <a:ext cx="5477773" cy="125752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24FDA1-13A6-425C-BA75-827B9E28D1A0}">
      <dsp:nvSpPr>
        <dsp:cNvPr id="0" name=""/>
        <dsp:cNvSpPr/>
      </dsp:nvSpPr>
      <dsp:spPr>
        <a:xfrm>
          <a:off x="0" y="534937"/>
          <a:ext cx="5952225" cy="14864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latin typeface="Times New Roman"/>
              <a:cs typeface="Times New Roman"/>
            </a:rPr>
            <a:t>A cubic phase plate having Aperture Coding function a third order polynomial is used</a:t>
          </a:r>
        </a:p>
      </dsp:txBody>
      <dsp:txXfrm>
        <a:off x="72564" y="607501"/>
        <a:ext cx="5807097" cy="1341357"/>
      </dsp:txXfrm>
    </dsp:sp>
    <dsp:sp modelId="{50EA97CB-37E4-494F-A6F7-215E6D6800B0}">
      <dsp:nvSpPr>
        <dsp:cNvPr id="0" name=""/>
        <dsp:cNvSpPr/>
      </dsp:nvSpPr>
      <dsp:spPr>
        <a:xfrm>
          <a:off x="0" y="2084782"/>
          <a:ext cx="5952225" cy="14864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latin typeface="Times New Roman"/>
              <a:cs typeface="Times New Roman"/>
            </a:rPr>
            <a:t>It results in a broadband MTF without zero-crossing frequencies and is depth invariant as cubic polynomial overpowers the quadratic term varying with depth</a:t>
          </a:r>
        </a:p>
      </dsp:txBody>
      <dsp:txXfrm>
        <a:off x="72564" y="2157346"/>
        <a:ext cx="5807097" cy="1341357"/>
      </dsp:txXfrm>
    </dsp:sp>
    <dsp:sp modelId="{6B230DCF-4021-4894-A7C5-6E6F4150152E}">
      <dsp:nvSpPr>
        <dsp:cNvPr id="0" name=""/>
        <dsp:cNvSpPr/>
      </dsp:nvSpPr>
      <dsp:spPr>
        <a:xfrm>
          <a:off x="0" y="3634627"/>
          <a:ext cx="5952225" cy="14864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latin typeface="Times New Roman"/>
              <a:cs typeface="Times New Roman"/>
            </a:rPr>
            <a:t>The Intensity of a ray falling on the sensor plane depends on its alignment with sensor plane.So the phase plate tilts the light field in a way that images are sharp irrespective of the depth</a:t>
          </a:r>
        </a:p>
      </dsp:txBody>
      <dsp:txXfrm>
        <a:off x="72564" y="3707191"/>
        <a:ext cx="5807097" cy="134135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66828-BC05-4932-B2A6-A683F6161FD2}">
      <dsp:nvSpPr>
        <dsp:cNvPr id="0" name=""/>
        <dsp:cNvSpPr/>
      </dsp:nvSpPr>
      <dsp:spPr>
        <a:xfrm>
          <a:off x="0" y="100121"/>
          <a:ext cx="5739441" cy="14189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dirty="0">
              <a:latin typeface="Times New Roman"/>
              <a:cs typeface="Times New Roman"/>
            </a:rPr>
            <a:t>Optical Element kept on the sensor side of the Lens provides non-convetional optics</a:t>
          </a:r>
        </a:p>
      </dsp:txBody>
      <dsp:txXfrm>
        <a:off x="69266" y="169387"/>
        <a:ext cx="5600909" cy="1280385"/>
      </dsp:txXfrm>
    </dsp:sp>
    <dsp:sp modelId="{E3285517-47A6-4678-8530-2596F0AE34B9}">
      <dsp:nvSpPr>
        <dsp:cNvPr id="0" name=""/>
        <dsp:cNvSpPr/>
      </dsp:nvSpPr>
      <dsp:spPr>
        <a:xfrm>
          <a:off x="0" y="1579519"/>
          <a:ext cx="5739441" cy="14189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dirty="0">
              <a:latin typeface="Times New Roman"/>
              <a:cs typeface="Times New Roman"/>
            </a:rPr>
            <a:t>According to Gauss Law, Optical Devices after the lens are the dual of the optical devices infront of the lens.Hence, sensor side coding can provide same functionalities as object side coding</a:t>
          </a:r>
        </a:p>
      </dsp:txBody>
      <dsp:txXfrm>
        <a:off x="69266" y="1648785"/>
        <a:ext cx="5600909" cy="1280385"/>
      </dsp:txXfrm>
    </dsp:sp>
    <dsp:sp modelId="{BF9A61C0-C10D-4CD5-AB45-93B40D20FBB9}">
      <dsp:nvSpPr>
        <dsp:cNvPr id="0" name=""/>
        <dsp:cNvSpPr/>
      </dsp:nvSpPr>
      <dsp:spPr>
        <a:xfrm>
          <a:off x="0" y="3058916"/>
          <a:ext cx="5739441" cy="14189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dirty="0">
              <a:latin typeface="Times New Roman"/>
              <a:cs typeface="Times New Roman"/>
            </a:rPr>
            <a:t>Advantage of Sensor Side Coding is that it provide compact solutions which are non-intrusive for scene</a:t>
          </a:r>
        </a:p>
      </dsp:txBody>
      <dsp:txXfrm>
        <a:off x="69266" y="3128182"/>
        <a:ext cx="5600909" cy="128038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85517-47A6-4678-8530-2596F0AE34B9}">
      <dsp:nvSpPr>
        <dsp:cNvPr id="0" name=""/>
        <dsp:cNvSpPr/>
      </dsp:nvSpPr>
      <dsp:spPr>
        <a:xfrm>
          <a:off x="0" y="48756"/>
          <a:ext cx="5728554" cy="3032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Times New Roman"/>
              <a:cs typeface="Times New Roman"/>
            </a:rPr>
            <a:t>M is the shifted cosine signal in spatial domain or shifted Dirac Delta function in Fourier Domain which on getting multiplied with L5 gives multiple copies of L5 each tilted with respect to each other in spatial domain.Each tilted copy projects different projection on the sensor which when combined yields 4D Light Field</a:t>
          </a:r>
        </a:p>
      </dsp:txBody>
      <dsp:txXfrm>
        <a:off x="148041" y="196797"/>
        <a:ext cx="5432472" cy="273655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23355-238E-427D-92C5-D2CE56428388}">
      <dsp:nvSpPr>
        <dsp:cNvPr id="0" name=""/>
        <dsp:cNvSpPr/>
      </dsp:nvSpPr>
      <dsp:spPr>
        <a:xfrm>
          <a:off x="0" y="1233350"/>
          <a:ext cx="4335183" cy="26011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b="0" kern="1200" dirty="0">
              <a:latin typeface="Times New Roman"/>
              <a:cs typeface="Times New Roman"/>
            </a:rPr>
            <a:t>The figure demonstrates how the lens array helps in mapping two field components of different angle on same location to be mapped separately which is not possible with traditional camera.</a:t>
          </a:r>
        </a:p>
      </dsp:txBody>
      <dsp:txXfrm>
        <a:off x="0" y="1233350"/>
        <a:ext cx="4335183" cy="26011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6E54-661C-44B1-9FE4-0B7220FA11AC}">
      <dsp:nvSpPr>
        <dsp:cNvPr id="0" name=""/>
        <dsp:cNvSpPr/>
      </dsp:nvSpPr>
      <dsp:spPr>
        <a:xfrm>
          <a:off x="0" y="455097"/>
          <a:ext cx="4902678" cy="551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a:t>Only 8 types of eyes in whole nature!!!</a:t>
          </a:r>
          <a:endParaRPr lang="en-US" sz="2300" kern="1200" dirty="0"/>
        </a:p>
      </dsp:txBody>
      <dsp:txXfrm>
        <a:off x="26930" y="482027"/>
        <a:ext cx="4848818" cy="497795"/>
      </dsp:txXfrm>
    </dsp:sp>
    <dsp:sp modelId="{A5A841AD-3F09-4076-AB7C-7146DE2EA3BE}">
      <dsp:nvSpPr>
        <dsp:cNvPr id="0" name=""/>
        <dsp:cNvSpPr/>
      </dsp:nvSpPr>
      <dsp:spPr>
        <a:xfrm>
          <a:off x="0" y="1072992"/>
          <a:ext cx="4902678" cy="551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t>In 33 </a:t>
          </a:r>
          <a:r>
            <a:rPr lang="en-US" sz="2300" kern="1200" dirty="0">
              <a:latin typeface="Calibri Light" panose="020F0302020204030204"/>
            </a:rPr>
            <a:t>Animal</a:t>
          </a:r>
          <a:r>
            <a:rPr lang="en-US" sz="2300" kern="1200" dirty="0"/>
            <a:t> </a:t>
          </a:r>
          <a:r>
            <a:rPr lang="en-US" sz="2300" kern="1200" dirty="0">
              <a:latin typeface="Calibri Light" panose="020F0302020204030204"/>
            </a:rPr>
            <a:t>Phyla-</a:t>
          </a:r>
          <a:endParaRPr lang="en-US" sz="2300" kern="1200" dirty="0"/>
        </a:p>
      </dsp:txBody>
      <dsp:txXfrm>
        <a:off x="26930" y="1099922"/>
        <a:ext cx="4848818" cy="497795"/>
      </dsp:txXfrm>
    </dsp:sp>
    <dsp:sp modelId="{F5CACB03-161C-493D-A038-71A336781281}">
      <dsp:nvSpPr>
        <dsp:cNvPr id="0" name=""/>
        <dsp:cNvSpPr/>
      </dsp:nvSpPr>
      <dsp:spPr>
        <a:xfrm>
          <a:off x="0" y="1624647"/>
          <a:ext cx="4902678" cy="1404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660" tIns="29210" rIns="163576" bIns="29210" numCol="1" spcCol="1270" anchor="t" anchorCtr="0">
          <a:noAutofit/>
        </a:bodyPr>
        <a:lstStyle/>
        <a:p>
          <a:pPr marL="171450" lvl="1" indent="-171450" algn="l" defTabSz="800100" rtl="0">
            <a:lnSpc>
              <a:spcPct val="150000"/>
            </a:lnSpc>
            <a:spcBef>
              <a:spcPct val="0"/>
            </a:spcBef>
            <a:spcAft>
              <a:spcPct val="20000"/>
            </a:spcAft>
            <a:buChar char="•"/>
          </a:pPr>
          <a:r>
            <a:rPr lang="en-US" sz="1800" kern="1200" dirty="0">
              <a:latin typeface="Times New Roman"/>
              <a:cs typeface="Times New Roman"/>
            </a:rPr>
            <a:t>1/3rd have no organs to detect eyes</a:t>
          </a:r>
          <a:endParaRPr lang="en-US" sz="1800" kern="1200" dirty="0"/>
        </a:p>
        <a:p>
          <a:pPr marL="171450" lvl="1" indent="-171450" algn="l" defTabSz="800100">
            <a:lnSpc>
              <a:spcPct val="150000"/>
            </a:lnSpc>
            <a:spcBef>
              <a:spcPct val="0"/>
            </a:spcBef>
            <a:spcAft>
              <a:spcPct val="20000"/>
            </a:spcAft>
            <a:buChar char="•"/>
          </a:pPr>
          <a:r>
            <a:rPr lang="en-US" sz="1800" kern="1200" dirty="0">
              <a:latin typeface="Times New Roman"/>
              <a:cs typeface="Times New Roman"/>
            </a:rPr>
            <a:t>1/3rd have light sensitive organs</a:t>
          </a:r>
          <a:endParaRPr lang="en-US" sz="1800" kern="1200" dirty="0"/>
        </a:p>
        <a:p>
          <a:pPr marL="171450" lvl="1" indent="-171450" algn="l" defTabSz="800100">
            <a:lnSpc>
              <a:spcPct val="150000"/>
            </a:lnSpc>
            <a:spcBef>
              <a:spcPct val="0"/>
            </a:spcBef>
            <a:spcAft>
              <a:spcPct val="20000"/>
            </a:spcAft>
            <a:buChar char="•"/>
          </a:pPr>
          <a:r>
            <a:rPr lang="en-US" sz="1800" kern="1200" dirty="0">
              <a:latin typeface="Times New Roman"/>
              <a:cs typeface="Times New Roman"/>
            </a:rPr>
            <a:t>Only1/3rd have EYES!!!</a:t>
          </a:r>
          <a:endParaRPr lang="en-US" sz="1800" kern="1200" dirty="0"/>
        </a:p>
      </dsp:txBody>
      <dsp:txXfrm>
        <a:off x="0" y="1624647"/>
        <a:ext cx="4902678" cy="1404495"/>
      </dsp:txXfrm>
    </dsp:sp>
    <dsp:sp modelId="{F4E8C5F7-10C2-468B-9022-9861955D05F6}">
      <dsp:nvSpPr>
        <dsp:cNvPr id="0" name=""/>
        <dsp:cNvSpPr/>
      </dsp:nvSpPr>
      <dsp:spPr>
        <a:xfrm>
          <a:off x="0" y="3029142"/>
          <a:ext cx="4902678" cy="551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latin typeface="Times New Roman"/>
              <a:cs typeface="Times New Roman"/>
            </a:rPr>
            <a:t>3 categories of eyes:</a:t>
          </a:r>
        </a:p>
      </dsp:txBody>
      <dsp:txXfrm>
        <a:off x="26930" y="3056072"/>
        <a:ext cx="4848818" cy="497795"/>
      </dsp:txXfrm>
    </dsp:sp>
    <dsp:sp modelId="{F737642C-3F02-42A6-95CB-BA53CD4222BE}">
      <dsp:nvSpPr>
        <dsp:cNvPr id="0" name=""/>
        <dsp:cNvSpPr/>
      </dsp:nvSpPr>
      <dsp:spPr>
        <a:xfrm>
          <a:off x="0" y="3580797"/>
          <a:ext cx="4902678" cy="1404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660" tIns="29210" rIns="163576" bIns="29210" numCol="1" spcCol="1270" anchor="t" anchorCtr="0">
          <a:noAutofit/>
        </a:bodyPr>
        <a:lstStyle/>
        <a:p>
          <a:pPr marL="171450" lvl="1" indent="-171450" algn="l" defTabSz="800100" rtl="0">
            <a:lnSpc>
              <a:spcPct val="150000"/>
            </a:lnSpc>
            <a:spcBef>
              <a:spcPct val="0"/>
            </a:spcBef>
            <a:spcAft>
              <a:spcPct val="20000"/>
            </a:spcAft>
            <a:buChar char="•"/>
          </a:pPr>
          <a:r>
            <a:rPr lang="en-US" sz="1800" kern="1200" dirty="0">
              <a:latin typeface="Times New Roman"/>
              <a:cs typeface="Times New Roman"/>
            </a:rPr>
            <a:t>Light detecting spots</a:t>
          </a:r>
          <a:endParaRPr lang="en-US" sz="1800" kern="1200" dirty="0"/>
        </a:p>
        <a:p>
          <a:pPr marL="171450" lvl="1" indent="-171450" algn="l" defTabSz="800100">
            <a:lnSpc>
              <a:spcPct val="150000"/>
            </a:lnSpc>
            <a:spcBef>
              <a:spcPct val="0"/>
            </a:spcBef>
            <a:spcAft>
              <a:spcPct val="20000"/>
            </a:spcAft>
            <a:buChar char="•"/>
          </a:pPr>
          <a:r>
            <a:rPr lang="en-US" sz="1800" kern="1200" dirty="0">
              <a:latin typeface="Times New Roman"/>
              <a:cs typeface="Times New Roman"/>
            </a:rPr>
            <a:t>Chambered eyes</a:t>
          </a:r>
          <a:endParaRPr lang="en-US" sz="1800" kern="1200" dirty="0"/>
        </a:p>
        <a:p>
          <a:pPr marL="171450" lvl="1" indent="-171450" algn="l" defTabSz="800100">
            <a:lnSpc>
              <a:spcPct val="150000"/>
            </a:lnSpc>
            <a:spcBef>
              <a:spcPct val="0"/>
            </a:spcBef>
            <a:spcAft>
              <a:spcPct val="20000"/>
            </a:spcAft>
            <a:buChar char="•"/>
          </a:pPr>
          <a:r>
            <a:rPr lang="en-US" sz="1800" kern="1200" dirty="0">
              <a:latin typeface="Times New Roman"/>
              <a:cs typeface="Times New Roman"/>
            </a:rPr>
            <a:t>Compound eyes</a:t>
          </a:r>
          <a:endParaRPr lang="en-US" sz="1800" kern="1200" dirty="0"/>
        </a:p>
      </dsp:txBody>
      <dsp:txXfrm>
        <a:off x="0" y="3580797"/>
        <a:ext cx="4902678" cy="14044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77703C-2129-4ACE-A1D4-62885D6DF7E1}">
      <dsp:nvSpPr>
        <dsp:cNvPr id="0" name=""/>
        <dsp:cNvSpPr/>
      </dsp:nvSpPr>
      <dsp:spPr>
        <a:xfrm>
          <a:off x="702" y="153270"/>
          <a:ext cx="2740917" cy="164455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a:solidFill>
                <a:schemeClr val="accent1"/>
              </a:solidFill>
              <a:latin typeface="Times New Roman"/>
              <a:cs typeface="Times New Roman"/>
            </a:rPr>
            <a:t>Object side coding:</a:t>
          </a:r>
          <a:r>
            <a:rPr lang="en-US" sz="1800" kern="1200">
              <a:solidFill>
                <a:schemeClr val="accent1"/>
              </a:solidFill>
              <a:latin typeface="Times New Roman"/>
              <a:cs typeface="Times New Roman"/>
            </a:rPr>
            <a:t> An optical element is attached externally to the conventional Lens.</a:t>
          </a:r>
          <a:endParaRPr lang="en-US" sz="1800" kern="1200">
            <a:solidFill>
              <a:schemeClr val="accent1"/>
            </a:solidFill>
          </a:endParaRPr>
        </a:p>
      </dsp:txBody>
      <dsp:txXfrm>
        <a:off x="702" y="153270"/>
        <a:ext cx="2740917" cy="1644550"/>
      </dsp:txXfrm>
    </dsp:sp>
    <dsp:sp modelId="{7CE47310-E1C6-43DA-AAD1-0DBD6F3858ED}">
      <dsp:nvSpPr>
        <dsp:cNvPr id="0" name=""/>
        <dsp:cNvSpPr/>
      </dsp:nvSpPr>
      <dsp:spPr>
        <a:xfrm>
          <a:off x="3015711" y="153270"/>
          <a:ext cx="2740917" cy="164455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a:solidFill>
                <a:schemeClr val="accent1"/>
              </a:solidFill>
              <a:latin typeface="Times New Roman"/>
              <a:cs typeface="Times New Roman"/>
            </a:rPr>
            <a:t>Pupil plane coding:</a:t>
          </a:r>
          <a:r>
            <a:rPr lang="en-US" sz="1800" kern="1200">
              <a:solidFill>
                <a:schemeClr val="accent1"/>
              </a:solidFill>
              <a:latin typeface="Times New Roman"/>
              <a:cs typeface="Times New Roman"/>
            </a:rPr>
            <a:t> An optical element is placed at, or close to, the aperture of the lens.</a:t>
          </a:r>
          <a:endParaRPr lang="en-US" sz="1800" kern="1200">
            <a:solidFill>
              <a:schemeClr val="accent1"/>
            </a:solidFill>
          </a:endParaRPr>
        </a:p>
      </dsp:txBody>
      <dsp:txXfrm>
        <a:off x="3015711" y="153270"/>
        <a:ext cx="2740917" cy="1644550"/>
      </dsp:txXfrm>
    </dsp:sp>
    <dsp:sp modelId="{E90D75F3-F09E-4D08-9B2A-48855672275B}">
      <dsp:nvSpPr>
        <dsp:cNvPr id="0" name=""/>
        <dsp:cNvSpPr/>
      </dsp:nvSpPr>
      <dsp:spPr>
        <a:xfrm>
          <a:off x="702" y="2071912"/>
          <a:ext cx="2740917" cy="164455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a:solidFill>
                <a:schemeClr val="accent1"/>
              </a:solidFill>
              <a:latin typeface="Times New Roman"/>
              <a:cs typeface="Times New Roman"/>
            </a:rPr>
            <a:t>Sensor side coding: </a:t>
          </a:r>
          <a:r>
            <a:rPr lang="en-US" sz="1800" kern="1200">
              <a:solidFill>
                <a:schemeClr val="accent1"/>
              </a:solidFill>
              <a:latin typeface="Times New Roman"/>
              <a:cs typeface="Times New Roman"/>
            </a:rPr>
            <a:t>An optical element is placed behind the lens. </a:t>
          </a:r>
          <a:endParaRPr lang="en-US" sz="1800" kern="1200">
            <a:solidFill>
              <a:schemeClr val="accent1"/>
            </a:solidFill>
          </a:endParaRPr>
        </a:p>
      </dsp:txBody>
      <dsp:txXfrm>
        <a:off x="702" y="2071912"/>
        <a:ext cx="2740917" cy="1644550"/>
      </dsp:txXfrm>
    </dsp:sp>
    <dsp:sp modelId="{34793913-387B-4EBB-AE53-04D13D51CAA5}">
      <dsp:nvSpPr>
        <dsp:cNvPr id="0" name=""/>
        <dsp:cNvSpPr/>
      </dsp:nvSpPr>
      <dsp:spPr>
        <a:xfrm>
          <a:off x="3015711" y="2071912"/>
          <a:ext cx="2740917" cy="164455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a:latin typeface="Times New Roman"/>
              <a:cs typeface="Times New Roman"/>
            </a:rPr>
            <a:t>Illumination Coding: </a:t>
          </a:r>
          <a:r>
            <a:rPr lang="en-US" sz="1800" kern="1200">
              <a:latin typeface="Times New Roman"/>
              <a:cs typeface="Times New Roman"/>
            </a:rPr>
            <a:t>Imaging systems that program the illumination. </a:t>
          </a:r>
          <a:endParaRPr lang="en-US" sz="1800" kern="1200"/>
        </a:p>
      </dsp:txBody>
      <dsp:txXfrm>
        <a:off x="3015711" y="2071912"/>
        <a:ext cx="2740917" cy="1644550"/>
      </dsp:txXfrm>
    </dsp:sp>
    <dsp:sp modelId="{4577C28B-8C2B-4CC4-8ABE-D9116345D895}">
      <dsp:nvSpPr>
        <dsp:cNvPr id="0" name=""/>
        <dsp:cNvSpPr/>
      </dsp:nvSpPr>
      <dsp:spPr>
        <a:xfrm>
          <a:off x="702" y="3990554"/>
          <a:ext cx="2740917" cy="164455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a:latin typeface="Times New Roman"/>
              <a:cs typeface="Times New Roman"/>
            </a:rPr>
            <a:t>Camera Clusters: </a:t>
          </a:r>
          <a:r>
            <a:rPr lang="en-US" sz="1800" kern="1200">
              <a:latin typeface="Times New Roman"/>
              <a:cs typeface="Times New Roman"/>
            </a:rPr>
            <a:t>Imaging systems that are made up of a cluster or array of traditional camera modules.</a:t>
          </a:r>
          <a:endParaRPr lang="en-US" sz="1800" kern="1200"/>
        </a:p>
      </dsp:txBody>
      <dsp:txXfrm>
        <a:off x="702" y="3990554"/>
        <a:ext cx="2740917" cy="1644550"/>
      </dsp:txXfrm>
    </dsp:sp>
    <dsp:sp modelId="{EA5CB6F5-FBB4-4E38-84E2-84701CBAAB99}">
      <dsp:nvSpPr>
        <dsp:cNvPr id="0" name=""/>
        <dsp:cNvSpPr/>
      </dsp:nvSpPr>
      <dsp:spPr>
        <a:xfrm>
          <a:off x="3015711" y="3990554"/>
          <a:ext cx="2740917" cy="164455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latin typeface="Times New Roman"/>
              <a:cs typeface="Times New Roman"/>
            </a:rPr>
            <a:t>Unconventional Imaging: </a:t>
          </a:r>
          <a:r>
            <a:rPr lang="en-US" sz="1800" kern="1200" dirty="0">
              <a:latin typeface="Times New Roman"/>
              <a:cs typeface="Times New Roman"/>
            </a:rPr>
            <a:t>Imaging systems using unconventional camera architectures or nonoptical devices.</a:t>
          </a:r>
        </a:p>
      </dsp:txBody>
      <dsp:txXfrm>
        <a:off x="3015711" y="3990554"/>
        <a:ext cx="2740917" cy="16445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DF4960-FA54-4DF6-8C06-352806A6634A}">
      <dsp:nvSpPr>
        <dsp:cNvPr id="0" name=""/>
        <dsp:cNvSpPr/>
      </dsp:nvSpPr>
      <dsp:spPr>
        <a:xfrm>
          <a:off x="0" y="533776"/>
          <a:ext cx="6645146" cy="65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Times New Roman"/>
              <a:cs typeface="Times New Roman"/>
            </a:rPr>
            <a:t>When Optical Element is Non-Homogenous</a:t>
          </a:r>
        </a:p>
      </dsp:txBody>
      <dsp:txXfrm>
        <a:off x="31984" y="565760"/>
        <a:ext cx="6581178" cy="591232"/>
      </dsp:txXfrm>
    </dsp:sp>
    <dsp:sp modelId="{83756B54-7480-4468-9F98-B407D8696AE7}">
      <dsp:nvSpPr>
        <dsp:cNvPr id="0" name=""/>
        <dsp:cNvSpPr/>
      </dsp:nvSpPr>
      <dsp:spPr>
        <a:xfrm>
          <a:off x="0" y="1188976"/>
          <a:ext cx="6645146" cy="1825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983"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en-US" sz="2200" kern="1200">
              <a:latin typeface="Times New Roman"/>
              <a:cs typeface="Times New Roman"/>
            </a:rPr>
            <a:t>The cones of light from the same point of  object to the optical element will fall on different points on the optical element which are sheared to different locations on the lens.Hence, the modifications become spatially variant with viewing angle in a single shot.</a:t>
          </a:r>
        </a:p>
      </dsp:txBody>
      <dsp:txXfrm>
        <a:off x="0" y="1188976"/>
        <a:ext cx="6645146" cy="1825740"/>
      </dsp:txXfrm>
    </dsp:sp>
    <dsp:sp modelId="{F08D3F5F-02E5-4C37-B123-1AF8B18C9054}">
      <dsp:nvSpPr>
        <dsp:cNvPr id="0" name=""/>
        <dsp:cNvSpPr/>
      </dsp:nvSpPr>
      <dsp:spPr>
        <a:xfrm>
          <a:off x="0" y="3014716"/>
          <a:ext cx="6645146" cy="65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Times New Roman"/>
              <a:cs typeface="Times New Roman"/>
            </a:rPr>
            <a:t>When Optical Element is Homogenous</a:t>
          </a:r>
        </a:p>
      </dsp:txBody>
      <dsp:txXfrm>
        <a:off x="31984" y="3046700"/>
        <a:ext cx="6581178" cy="591232"/>
      </dsp:txXfrm>
    </dsp:sp>
    <dsp:sp modelId="{9A6EE66D-60C6-487F-8ECC-58C53A165BAB}">
      <dsp:nvSpPr>
        <dsp:cNvPr id="0" name=""/>
        <dsp:cNvSpPr/>
      </dsp:nvSpPr>
      <dsp:spPr>
        <a:xfrm>
          <a:off x="0" y="3669916"/>
          <a:ext cx="6645146"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983"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en-US" sz="2200" kern="1200" dirty="0">
              <a:latin typeface="Times New Roman"/>
              <a:cs typeface="Times New Roman"/>
            </a:rPr>
            <a:t>The Modifications to the Incident Lightfield can be done temporally even though it provides spatially uniform manipulations to all the Lighfields</a:t>
          </a:r>
        </a:p>
      </dsp:txBody>
      <dsp:txXfrm>
        <a:off x="0" y="3669916"/>
        <a:ext cx="6645146" cy="9563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38D0E-D9FC-4CA6-8CA1-6A6E02FC99B4}">
      <dsp:nvSpPr>
        <dsp:cNvPr id="0" name=""/>
        <dsp:cNvSpPr/>
      </dsp:nvSpPr>
      <dsp:spPr>
        <a:xfrm>
          <a:off x="0" y="483978"/>
          <a:ext cx="5003321" cy="7558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a:latin typeface="Calibri Light" panose="020F0302020204030204"/>
            </a:rPr>
            <a:t>An array of by-prism is kept in-front of the Lens, with each prism having different deviation angle</a:t>
          </a:r>
          <a:endParaRPr lang="en-US" sz="1900" kern="1200" dirty="0"/>
        </a:p>
      </dsp:txBody>
      <dsp:txXfrm>
        <a:off x="36896" y="520874"/>
        <a:ext cx="4929529" cy="682028"/>
      </dsp:txXfrm>
    </dsp:sp>
    <dsp:sp modelId="{1AC0D1CA-EC72-4946-9EFA-DC69595D9438}">
      <dsp:nvSpPr>
        <dsp:cNvPr id="0" name=""/>
        <dsp:cNvSpPr/>
      </dsp:nvSpPr>
      <dsp:spPr>
        <a:xfrm>
          <a:off x="0" y="1294518"/>
          <a:ext cx="5003321" cy="7558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latin typeface="Calibri Light" panose="020F0302020204030204"/>
            </a:rPr>
            <a:t>A Concave Lens is kept in-front of prism array to enhance FOV</a:t>
          </a:r>
        </a:p>
      </dsp:txBody>
      <dsp:txXfrm>
        <a:off x="36896" y="1331414"/>
        <a:ext cx="4929529" cy="682028"/>
      </dsp:txXfrm>
    </dsp:sp>
    <dsp:sp modelId="{6E4BDAFF-A35C-4124-A726-0F406DF7C84D}">
      <dsp:nvSpPr>
        <dsp:cNvPr id="0" name=""/>
        <dsp:cNvSpPr/>
      </dsp:nvSpPr>
      <dsp:spPr>
        <a:xfrm>
          <a:off x="0" y="2105059"/>
          <a:ext cx="5003321" cy="7558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latin typeface="Calibri Light" panose="020F0302020204030204"/>
            </a:rPr>
            <a:t>Multiple copies of the scene are obtained as if viewed from diferent angle.</a:t>
          </a:r>
        </a:p>
      </dsp:txBody>
      <dsp:txXfrm>
        <a:off x="36896" y="2141955"/>
        <a:ext cx="4929529" cy="682028"/>
      </dsp:txXfrm>
    </dsp:sp>
    <dsp:sp modelId="{59B2ACB9-B6E6-47F7-9214-D0AAE5486407}">
      <dsp:nvSpPr>
        <dsp:cNvPr id="0" name=""/>
        <dsp:cNvSpPr/>
      </dsp:nvSpPr>
      <dsp:spPr>
        <a:xfrm>
          <a:off x="0" y="2915599"/>
          <a:ext cx="5003321" cy="7558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Calibri Light" panose="020F0302020204030204"/>
            </a:rPr>
            <a:t>Hence, Light field can be aquired from a single image</a:t>
          </a:r>
          <a:endParaRPr lang="en-US" sz="1900" kern="1200" dirty="0"/>
        </a:p>
      </dsp:txBody>
      <dsp:txXfrm>
        <a:off x="36896" y="2952495"/>
        <a:ext cx="4929529" cy="682028"/>
      </dsp:txXfrm>
    </dsp:sp>
    <dsp:sp modelId="{E8D8D224-B57A-47D2-83F3-48B33177CDA1}">
      <dsp:nvSpPr>
        <dsp:cNvPr id="0" name=""/>
        <dsp:cNvSpPr/>
      </dsp:nvSpPr>
      <dsp:spPr>
        <a:xfrm>
          <a:off x="0" y="3726139"/>
          <a:ext cx="5003321" cy="7558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latin typeface="Calibri Light" panose="020F0302020204030204"/>
            </a:rPr>
            <a:t>However,  spatial resolution is compromised for the angular resolution</a:t>
          </a:r>
          <a:endParaRPr lang="en-US" sz="1900" kern="1200" dirty="0"/>
        </a:p>
      </dsp:txBody>
      <dsp:txXfrm>
        <a:off x="36896" y="3763035"/>
        <a:ext cx="4929529" cy="6820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38D0E-D9FC-4CA6-8CA1-6A6E02FC99B4}">
      <dsp:nvSpPr>
        <dsp:cNvPr id="0" name=""/>
        <dsp:cNvSpPr/>
      </dsp:nvSpPr>
      <dsp:spPr>
        <a:xfrm>
          <a:off x="0" y="128777"/>
          <a:ext cx="5003321" cy="9025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dirty="0">
              <a:latin typeface="Times New Roman"/>
              <a:cs typeface="Times New Roman"/>
            </a:rPr>
            <a:t>It’s a Cadioptric camera made by combining a lens and a mirror</a:t>
          </a:r>
        </a:p>
      </dsp:txBody>
      <dsp:txXfrm>
        <a:off x="44057" y="172834"/>
        <a:ext cx="4915207" cy="814394"/>
      </dsp:txXfrm>
    </dsp:sp>
    <dsp:sp modelId="{1AC0D1CA-EC72-4946-9EFA-DC69595D9438}">
      <dsp:nvSpPr>
        <dsp:cNvPr id="0" name=""/>
        <dsp:cNvSpPr/>
      </dsp:nvSpPr>
      <dsp:spPr>
        <a:xfrm>
          <a:off x="0" y="1080245"/>
          <a:ext cx="5003321" cy="9025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dirty="0">
              <a:latin typeface="Times New Roman"/>
              <a:cs typeface="Times New Roman"/>
            </a:rPr>
            <a:t>It is designed to ensure that camera captures all the principle rays of the scene pass through the center of projection </a:t>
          </a:r>
        </a:p>
      </dsp:txBody>
      <dsp:txXfrm>
        <a:off x="44057" y="1124302"/>
        <a:ext cx="4915207" cy="814394"/>
      </dsp:txXfrm>
    </dsp:sp>
    <dsp:sp modelId="{6E4BDAFF-A35C-4124-A726-0F406DF7C84D}">
      <dsp:nvSpPr>
        <dsp:cNvPr id="0" name=""/>
        <dsp:cNvSpPr/>
      </dsp:nvSpPr>
      <dsp:spPr>
        <a:xfrm>
          <a:off x="0" y="2031714"/>
          <a:ext cx="5003321" cy="9025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dirty="0">
              <a:latin typeface="Times New Roman"/>
              <a:cs typeface="Times New Roman"/>
            </a:rPr>
            <a:t>FOV in horizontal plane: 360 degree. FOV in vertical plane: 220 degree</a:t>
          </a:r>
        </a:p>
      </dsp:txBody>
      <dsp:txXfrm>
        <a:off x="44057" y="2075771"/>
        <a:ext cx="4915207" cy="814394"/>
      </dsp:txXfrm>
    </dsp:sp>
    <dsp:sp modelId="{59B2ACB9-B6E6-47F7-9214-D0AAE5486407}">
      <dsp:nvSpPr>
        <dsp:cNvPr id="0" name=""/>
        <dsp:cNvSpPr/>
      </dsp:nvSpPr>
      <dsp:spPr>
        <a:xfrm>
          <a:off x="0" y="2983183"/>
          <a:ext cx="5003321" cy="9025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dirty="0">
              <a:latin typeface="Times New Roman"/>
              <a:cs typeface="Times New Roman"/>
            </a:rPr>
            <a:t>The compressed image can be easily decoded to perspective image by a dedicated computational module at video rate</a:t>
          </a:r>
        </a:p>
      </dsp:txBody>
      <dsp:txXfrm>
        <a:off x="44057" y="3027240"/>
        <a:ext cx="4915207" cy="814394"/>
      </dsp:txXfrm>
    </dsp:sp>
    <dsp:sp modelId="{E8D8D224-B57A-47D2-83F3-48B33177CDA1}">
      <dsp:nvSpPr>
        <dsp:cNvPr id="0" name=""/>
        <dsp:cNvSpPr/>
      </dsp:nvSpPr>
      <dsp:spPr>
        <a:xfrm>
          <a:off x="0" y="3934652"/>
          <a:ext cx="5003321" cy="9025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dirty="0">
              <a:latin typeface="Times New Roman"/>
              <a:cs typeface="Times New Roman"/>
            </a:rPr>
            <a:t>Method doesn't require static scene and only single camera &amp; single shot is required</a:t>
          </a:r>
        </a:p>
      </dsp:txBody>
      <dsp:txXfrm>
        <a:off x="44057" y="3978709"/>
        <a:ext cx="4915207" cy="8143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38D0E-D9FC-4CA6-8CA1-6A6E02FC99B4}">
      <dsp:nvSpPr>
        <dsp:cNvPr id="0" name=""/>
        <dsp:cNvSpPr/>
      </dsp:nvSpPr>
      <dsp:spPr>
        <a:xfrm>
          <a:off x="0" y="267258"/>
          <a:ext cx="5003321"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dirty="0">
              <a:latin typeface="Times New Roman"/>
              <a:cs typeface="Times New Roman"/>
            </a:rPr>
            <a:t>It is designed by placing 3D(Volumetric Aperture) in front of the detector instead of Lens</a:t>
          </a:r>
        </a:p>
      </dsp:txBody>
      <dsp:txXfrm>
        <a:off x="41465" y="308723"/>
        <a:ext cx="4920391" cy="766490"/>
      </dsp:txXfrm>
    </dsp:sp>
    <dsp:sp modelId="{1AC0D1CA-EC72-4946-9EFA-DC69595D9438}">
      <dsp:nvSpPr>
        <dsp:cNvPr id="0" name=""/>
        <dsp:cNvSpPr/>
      </dsp:nvSpPr>
      <dsp:spPr>
        <a:xfrm>
          <a:off x="0" y="1162758"/>
          <a:ext cx="5003321"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dirty="0">
              <a:latin typeface="Times New Roman"/>
              <a:cs typeface="Times New Roman"/>
            </a:rPr>
            <a:t>Proper arrangement of regions of full transmittance and zero transmittance across the volume can lead disconnected FOV to be mapped on adjacent sensor area</a:t>
          </a:r>
        </a:p>
      </dsp:txBody>
      <dsp:txXfrm>
        <a:off x="41465" y="1204223"/>
        <a:ext cx="4920391" cy="766490"/>
      </dsp:txXfrm>
    </dsp:sp>
    <dsp:sp modelId="{86742CB9-22FB-4F0C-897C-55D982D6DF71}">
      <dsp:nvSpPr>
        <dsp:cNvPr id="0" name=""/>
        <dsp:cNvSpPr/>
      </dsp:nvSpPr>
      <dsp:spPr>
        <a:xfrm>
          <a:off x="0" y="2058259"/>
          <a:ext cx="5003321"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dirty="0">
              <a:latin typeface="Calibri Light" panose="020F0302020204030204"/>
            </a:rPr>
            <a:t>The</a:t>
          </a:r>
          <a:r>
            <a:rPr lang="en-US" sz="1600" kern="1200" dirty="0"/>
            <a:t> aperture </a:t>
          </a:r>
          <a:r>
            <a:rPr lang="en-US" sz="1600" kern="1200" dirty="0">
              <a:latin typeface="Calibri Light" panose="020F0302020204030204"/>
            </a:rPr>
            <a:t>is implemented as</a:t>
          </a:r>
          <a:r>
            <a:rPr lang="en-US" sz="1600" kern="1200" dirty="0"/>
            <a:t> a stack of controllable </a:t>
          </a:r>
          <a:r>
            <a:rPr lang="en-US" sz="1600" kern="1200" dirty="0">
              <a:latin typeface="Calibri Light" panose="020F0302020204030204"/>
            </a:rPr>
            <a:t>2D apertures</a:t>
          </a:r>
          <a:r>
            <a:rPr lang="en-US" sz="1600" kern="1200" dirty="0"/>
            <a:t>. Each aperture is a liquid crystal (LC) </a:t>
          </a:r>
          <a:r>
            <a:rPr lang="en-US" sz="1600" kern="1200" dirty="0">
              <a:latin typeface="Times New Roman"/>
              <a:cs typeface="Times New Roman"/>
            </a:rPr>
            <a:t>sheet.</a:t>
          </a:r>
          <a:endParaRPr lang="en-US" sz="1600" kern="1200" dirty="0">
            <a:latin typeface="Calibri Light" panose="020F0302020204030204"/>
            <a:cs typeface="Calibri Light" panose="020F0302020204030204"/>
          </a:endParaRPr>
        </a:p>
      </dsp:txBody>
      <dsp:txXfrm>
        <a:off x="41465" y="2099724"/>
        <a:ext cx="4920391" cy="766490"/>
      </dsp:txXfrm>
    </dsp:sp>
    <dsp:sp modelId="{D530A05F-6387-42CB-BCC1-1E9B71E51529}">
      <dsp:nvSpPr>
        <dsp:cNvPr id="0" name=""/>
        <dsp:cNvSpPr/>
      </dsp:nvSpPr>
      <dsp:spPr>
        <a:xfrm>
          <a:off x="0" y="2953759"/>
          <a:ext cx="5003321"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dirty="0">
              <a:latin typeface="Times New Roman"/>
              <a:cs typeface="Times New Roman"/>
            </a:rPr>
            <a:t>One application is to image the desired FOV in higher resolution than wasting pixels on non-interest scene areas</a:t>
          </a:r>
        </a:p>
      </dsp:txBody>
      <dsp:txXfrm>
        <a:off x="41465" y="2995224"/>
        <a:ext cx="4920391" cy="766490"/>
      </dsp:txXfrm>
    </dsp:sp>
    <dsp:sp modelId="{E8D8D224-B57A-47D2-83F3-48B33177CDA1}">
      <dsp:nvSpPr>
        <dsp:cNvPr id="0" name=""/>
        <dsp:cNvSpPr/>
      </dsp:nvSpPr>
      <dsp:spPr>
        <a:xfrm>
          <a:off x="0" y="3849259"/>
          <a:ext cx="5003321"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dirty="0">
              <a:latin typeface="Times New Roman"/>
              <a:cs typeface="Times New Roman"/>
            </a:rPr>
            <a:t>Further research scope lies in making the transmittance programmable and controllable.</a:t>
          </a:r>
        </a:p>
      </dsp:txBody>
      <dsp:txXfrm>
        <a:off x="41465" y="3890724"/>
        <a:ext cx="4920391" cy="7664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38D0E-D9FC-4CA6-8CA1-6A6E02FC99B4}">
      <dsp:nvSpPr>
        <dsp:cNvPr id="0" name=""/>
        <dsp:cNvSpPr/>
      </dsp:nvSpPr>
      <dsp:spPr>
        <a:xfrm>
          <a:off x="0" y="644975"/>
          <a:ext cx="5348376" cy="9555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latin typeface="Times New Roman"/>
              <a:cs typeface="Times New Roman"/>
            </a:rPr>
            <a:t>A hollow cone, mirrored inside, is placed in-front of the traditional camera with the axes aligned.</a:t>
          </a:r>
        </a:p>
      </dsp:txBody>
      <dsp:txXfrm>
        <a:off x="46648" y="691623"/>
        <a:ext cx="5255080" cy="862301"/>
      </dsp:txXfrm>
    </dsp:sp>
    <dsp:sp modelId="{5AA071C3-03BB-402D-9D85-D3492DFF9205}">
      <dsp:nvSpPr>
        <dsp:cNvPr id="0" name=""/>
        <dsp:cNvSpPr/>
      </dsp:nvSpPr>
      <dsp:spPr>
        <a:xfrm>
          <a:off x="0" y="1652413"/>
          <a:ext cx="5348376" cy="9555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latin typeface="Times New Roman"/>
              <a:cs typeface="Times New Roman"/>
            </a:rPr>
            <a:t>Each scene point is imaged 3 times, once directy and 2 times after getting reflected from 2 point on the conical mirror.</a:t>
          </a:r>
        </a:p>
      </dsp:txBody>
      <dsp:txXfrm>
        <a:off x="46648" y="1699061"/>
        <a:ext cx="5255080" cy="862301"/>
      </dsp:txXfrm>
    </dsp:sp>
    <dsp:sp modelId="{A9F0819F-CD69-4AC9-8485-D5985BB7783D}">
      <dsp:nvSpPr>
        <dsp:cNvPr id="0" name=""/>
        <dsp:cNvSpPr/>
      </dsp:nvSpPr>
      <dsp:spPr>
        <a:xfrm>
          <a:off x="0" y="2659851"/>
          <a:ext cx="5348376" cy="9555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latin typeface="Times New Roman"/>
              <a:cs typeface="Times New Roman"/>
            </a:rPr>
            <a:t>Hence, 3 viewpoints are obtained. One is at the center of the sensor and the other 2 virtual viewpoints are equal and opposite wrt Optical axis on the sensor</a:t>
          </a:r>
        </a:p>
      </dsp:txBody>
      <dsp:txXfrm>
        <a:off x="46648" y="2706499"/>
        <a:ext cx="5255080" cy="862301"/>
      </dsp:txXfrm>
    </dsp:sp>
    <dsp:sp modelId="{8E8400F2-C228-4DE7-BB31-E4E139370147}">
      <dsp:nvSpPr>
        <dsp:cNvPr id="0" name=""/>
        <dsp:cNvSpPr/>
      </dsp:nvSpPr>
      <dsp:spPr>
        <a:xfrm>
          <a:off x="0" y="3667288"/>
          <a:ext cx="5348376" cy="9555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latin typeface="Times New Roman"/>
              <a:cs typeface="Times New Roman"/>
            </a:rPr>
            <a:t>A Stereo  Matching algo can find coreespondence between the 3 views and can give the depth information.</a:t>
          </a:r>
        </a:p>
      </dsp:txBody>
      <dsp:txXfrm>
        <a:off x="46648" y="3713936"/>
        <a:ext cx="5255080" cy="8623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38D0E-D9FC-4CA6-8CA1-6A6E02FC99B4}">
      <dsp:nvSpPr>
        <dsp:cNvPr id="0" name=""/>
        <dsp:cNvSpPr/>
      </dsp:nvSpPr>
      <dsp:spPr>
        <a:xfrm>
          <a:off x="0" y="258519"/>
          <a:ext cx="8928339" cy="1272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sz="3200" kern="1200" dirty="0">
              <a:latin typeface="Times New Roman"/>
              <a:cs typeface="Times New Roman"/>
            </a:rPr>
            <a:t>Capturing image with different polarization direction in order to remove specular reflection </a:t>
          </a:r>
        </a:p>
      </dsp:txBody>
      <dsp:txXfrm>
        <a:off x="62141" y="320660"/>
        <a:ext cx="8804057" cy="1148678"/>
      </dsp:txXfrm>
    </dsp:sp>
    <dsp:sp modelId="{C45CF0B3-84C5-429E-A723-08C8909466FD}">
      <dsp:nvSpPr>
        <dsp:cNvPr id="0" name=""/>
        <dsp:cNvSpPr/>
      </dsp:nvSpPr>
      <dsp:spPr>
        <a:xfrm>
          <a:off x="0" y="1623639"/>
          <a:ext cx="8928339" cy="1272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sz="3200" kern="1200" dirty="0">
              <a:latin typeface="Times New Roman"/>
              <a:cs typeface="Calibri Light" panose="020F0302020204030204"/>
            </a:rPr>
            <a:t>Coding external shutter for coded exposure to remove motion blurring</a:t>
          </a:r>
        </a:p>
      </dsp:txBody>
      <dsp:txXfrm>
        <a:off x="62141" y="1685780"/>
        <a:ext cx="8804057" cy="1148678"/>
      </dsp:txXfrm>
    </dsp:sp>
    <dsp:sp modelId="{A4ED5BE7-C5CE-4654-A056-41A8F3EAC11B}">
      <dsp:nvSpPr>
        <dsp:cNvPr id="0" name=""/>
        <dsp:cNvSpPr/>
      </dsp:nvSpPr>
      <dsp:spPr>
        <a:xfrm>
          <a:off x="0" y="2988759"/>
          <a:ext cx="8928339" cy="1272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sz="3200" kern="1200" dirty="0">
              <a:latin typeface="Times New Roman"/>
              <a:cs typeface="Times New Roman"/>
            </a:rPr>
            <a:t>Placing Optical Diffuser on the object side for depth estimation as it gives larger angle triangulation etc.</a:t>
          </a:r>
        </a:p>
      </dsp:txBody>
      <dsp:txXfrm>
        <a:off x="62141" y="3050900"/>
        <a:ext cx="8804057" cy="114867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2">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pPr/>
              <a:t>11/24/2020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pPr/>
              <a:t>11/24/2020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pPr/>
              <a:t>11/24/2020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pPr/>
              <a:t>11/24/2020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11/24/2020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pPr/>
              <a:t>11/24/2020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pPr/>
              <a:t>11/24/2020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pPr/>
              <a:t>11/24/2020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pPr/>
              <a:t>11/24/2020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11/24/2020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11/24/2020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pPr/>
              <a:t>11/24/2020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24609540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7" Type="http://schemas.microsoft.com/office/2007/relationships/diagramDrawing" Target="../diagrams/drawing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7" Type="http://schemas.microsoft.com/office/2007/relationships/diagramDrawing" Target="../diagrams/drawing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7" Type="http://schemas.microsoft.com/office/2007/relationships/diagramDrawing" Target="../diagrams/drawing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Layout" Target="../diagrams/layout10.xml"/><Relationship Id="rId7" Type="http://schemas.openxmlformats.org/officeDocument/2006/relationships/image" Target="../media/image25.png"/><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openxmlformats.org/officeDocument/2006/relationships/image" Target="../media/image24.png"/><Relationship Id="rId11"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28.png"/><Relationship Id="rId4" Type="http://schemas.openxmlformats.org/officeDocument/2006/relationships/diagramQuickStyle" Target="../diagrams/quickStyle10.xml"/><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4.xml"/><Relationship Id="rId7" Type="http://schemas.microsoft.com/office/2007/relationships/diagramDrawing" Target="../diagrams/drawing14.xml"/><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diagramData" Target="../diagrams/data16.xml"/><Relationship Id="rId7"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IIrPkh0IH14&amp;t=140s" TargetMode="External"/><Relationship Id="rId2" Type="http://schemas.openxmlformats.org/officeDocument/2006/relationships/hyperlink" Target="https://ocw.mit.edu/courses/media-arts-and-sciences/mas-531-computational-camera-and-photography-fall-2009/" TargetMode="External"/><Relationship Id="rId1" Type="http://schemas.openxmlformats.org/officeDocument/2006/relationships/slideLayout" Target="../slideLayouts/slideLayout7.xml"/><Relationship Id="rId6" Type="http://schemas.openxmlformats.org/officeDocument/2006/relationships/hyperlink" Target="http://www.computationalphotography.org/" TargetMode="External"/><Relationship Id="rId5" Type="http://schemas.openxmlformats.org/officeDocument/2006/relationships/hyperlink" Target="https://www.youtube.com/watch?v=Tkc_GOCjx7E" TargetMode="External"/><Relationship Id="rId4" Type="http://schemas.openxmlformats.org/officeDocument/2006/relationships/hyperlink" Target="https://www.youtube.com/watch?v=Koq19e4xVgg&amp;list=PLjRBT0-8H-NHkA7JxZ4b4o5WDgFcbghOd&amp;index=5"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8294908-8B00-4F58-BBBA-20F71A40AA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4364C879-1404-4203-8E9D-CC5DE0A621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xmlns="" id="{84617302-4B0D-4351-A6BB-6F0930D943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xmlns="" id="{DA2C7802-C2E0-4218-8F89-8DD7CCD2CD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xmlns="" id="{A6D7111A-21E5-4EE9-8A78-10E5530F01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xmlns="" id="{A3969E80-A77B-49FC-9122-D89AFD5EE1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xmlns="" id="{1849CA57-76BD-4CF2-80BA-D7A46A01B7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4" name="Freeform: Shape 23">
            <a:extLst>
              <a:ext uri="{FF2B5EF4-FFF2-40B4-BE49-F238E27FC236}">
                <a16:creationId xmlns:a16="http://schemas.microsoft.com/office/drawing/2014/main" xmlns="" id="{35E9085E-E730-4768-83D4-6CB7E98971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xmlns="" id="{973272FE-A474-4CAE-8CA2-BCC8B476C3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p:cNvSpPr>
            <a:spLocks noGrp="1"/>
          </p:cNvSpPr>
          <p:nvPr>
            <p:ph type="subTitle" idx="1"/>
          </p:nvPr>
        </p:nvSpPr>
        <p:spPr>
          <a:xfrm>
            <a:off x="954189" y="2896145"/>
            <a:ext cx="10184844" cy="1099518"/>
          </a:xfrm>
          <a:noFill/>
        </p:spPr>
        <p:txBody>
          <a:bodyPr vert="horz" lIns="91440" tIns="45720" rIns="91440" bIns="45720" rtlCol="0" anchor="t">
            <a:noAutofit/>
          </a:bodyPr>
          <a:lstStyle/>
          <a:p>
            <a:r>
              <a:rPr lang="en-US" sz="2800">
                <a:solidFill>
                  <a:srgbClr val="080808"/>
                </a:solidFill>
                <a:latin typeface="Times New Roman"/>
                <a:ea typeface="+mn-lt"/>
                <a:cs typeface="+mn-lt"/>
              </a:rPr>
              <a:t>Independent Study Presentation 2: </a:t>
            </a:r>
          </a:p>
          <a:p>
            <a:r>
              <a:rPr lang="en-US" sz="2800">
                <a:solidFill>
                  <a:srgbClr val="080808"/>
                </a:solidFill>
                <a:latin typeface="Times New Roman"/>
                <a:ea typeface="+mn-lt"/>
                <a:cs typeface="+mn-lt"/>
              </a:rPr>
              <a:t>Generalized Optics for Computational Photography</a:t>
            </a:r>
            <a:endParaRPr lang="en-US" sz="2800">
              <a:solidFill>
                <a:srgbClr val="080808"/>
              </a:solidFill>
              <a:latin typeface="Times New Roman"/>
              <a:cs typeface="Calibri"/>
            </a:endParaRPr>
          </a:p>
          <a:p>
            <a:endParaRPr lang="en-US" sz="2800">
              <a:solidFill>
                <a:srgbClr val="080808"/>
              </a:solidFill>
              <a:cs typeface="Calibri"/>
            </a:endParaRPr>
          </a:p>
        </p:txBody>
      </p:sp>
      <p:sp>
        <p:nvSpPr>
          <p:cNvPr id="2" name="Title 1"/>
          <p:cNvSpPr>
            <a:spLocks noGrp="1"/>
          </p:cNvSpPr>
          <p:nvPr>
            <p:ph type="ctrTitle"/>
          </p:nvPr>
        </p:nvSpPr>
        <p:spPr>
          <a:xfrm>
            <a:off x="3204642" y="984863"/>
            <a:ext cx="5782716" cy="2150719"/>
          </a:xfrm>
          <a:noFill/>
        </p:spPr>
        <p:txBody>
          <a:bodyPr anchor="ctr">
            <a:normAutofit/>
          </a:bodyPr>
          <a:lstStyle/>
          <a:p>
            <a:r>
              <a:rPr lang="en-US" b="1">
                <a:solidFill>
                  <a:srgbClr val="080808"/>
                </a:solidFill>
                <a:latin typeface="Times New Roman"/>
                <a:ea typeface="+mj-lt"/>
                <a:cs typeface="+mj-lt"/>
              </a:rPr>
              <a:t>Computational Photography</a:t>
            </a:r>
            <a:endParaRPr lang="en-US" b="1">
              <a:solidFill>
                <a:srgbClr val="080808"/>
              </a:solidFill>
              <a:latin typeface="Times New Roman"/>
              <a:cs typeface="Calibri Light"/>
            </a:endParaRPr>
          </a:p>
        </p:txBody>
      </p:sp>
      <p:sp>
        <p:nvSpPr>
          <p:cNvPr id="28" name="Freeform: Shape 27">
            <a:extLst>
              <a:ext uri="{FF2B5EF4-FFF2-40B4-BE49-F238E27FC236}">
                <a16:creationId xmlns:a16="http://schemas.microsoft.com/office/drawing/2014/main" xmlns="" id="{E07981EA-05A6-437C-88D7-B377B92B03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xmlns="" id="{15E3C750-986E-4769-B1AE-49289FBEE7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xmlns="" id="{BA436A16-286E-479E-AE1A-D4DCD7F75ED3}"/>
              </a:ext>
            </a:extLst>
          </p:cNvPr>
          <p:cNvSpPr txBox="1"/>
          <p:nvPr/>
        </p:nvSpPr>
        <p:spPr>
          <a:xfrm>
            <a:off x="1126067" y="4950177"/>
            <a:ext cx="3237088" cy="9079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b="1" u="sng"/>
              <a:t>Guide and Advisor</a:t>
            </a:r>
            <a:r>
              <a:rPr lang="en-US" sz="2400" b="1"/>
              <a:t>:</a:t>
            </a:r>
            <a:endParaRPr lang="en-US" sz="2400" b="1">
              <a:cs typeface="Calibri"/>
            </a:endParaRPr>
          </a:p>
          <a:p>
            <a:pPr>
              <a:spcAft>
                <a:spcPts val="600"/>
              </a:spcAft>
            </a:pPr>
            <a:r>
              <a:rPr lang="en-US" sz="2400"/>
              <a:t>Dr. Anoop Namboodiri </a:t>
            </a:r>
            <a:endParaRPr lang="en-US" sz="2400">
              <a:cs typeface="Calibri"/>
            </a:endParaRPr>
          </a:p>
        </p:txBody>
      </p:sp>
      <p:sp>
        <p:nvSpPr>
          <p:cNvPr id="5" name="TextBox 4">
            <a:extLst>
              <a:ext uri="{FF2B5EF4-FFF2-40B4-BE49-F238E27FC236}">
                <a16:creationId xmlns:a16="http://schemas.microsoft.com/office/drawing/2014/main" xmlns="" id="{B940C454-E540-4514-9EBC-2D5EB19F36B5}"/>
              </a:ext>
            </a:extLst>
          </p:cNvPr>
          <p:cNvSpPr txBox="1"/>
          <p:nvPr/>
        </p:nvSpPr>
        <p:spPr>
          <a:xfrm>
            <a:off x="8280400" y="4809067"/>
            <a:ext cx="2743200" cy="18004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2400" b="1" u="sng" dirty="0"/>
              <a:t>Presented By</a:t>
            </a:r>
            <a:r>
              <a:rPr lang="en-US" sz="2400" b="1" dirty="0"/>
              <a:t>:</a:t>
            </a:r>
            <a:endParaRPr lang="en-US" sz="2400" b="1" dirty="0">
              <a:cs typeface="Calibri"/>
            </a:endParaRPr>
          </a:p>
          <a:p>
            <a:pPr algn="ctr">
              <a:spcAft>
                <a:spcPts val="600"/>
              </a:spcAft>
            </a:pPr>
            <a:r>
              <a:rPr lang="en-US" sz="2400" dirty="0"/>
              <a:t>Apoorva Srivastava </a:t>
            </a:r>
            <a:endParaRPr lang="en-US" sz="2400" dirty="0">
              <a:cs typeface="Calibri"/>
            </a:endParaRPr>
          </a:p>
          <a:p>
            <a:pPr algn="ctr">
              <a:spcAft>
                <a:spcPts val="600"/>
              </a:spcAft>
            </a:pPr>
            <a:r>
              <a:rPr lang="en-US" sz="2400" dirty="0">
                <a:cs typeface="Calibri"/>
              </a:rPr>
              <a:t>MS by Research, </a:t>
            </a:r>
          </a:p>
          <a:p>
            <a:pPr algn="ctr">
              <a:spcAft>
                <a:spcPts val="600"/>
              </a:spcAft>
            </a:pPr>
            <a:r>
              <a:rPr lang="en-US" sz="2400" dirty="0">
                <a:cs typeface="Calibri"/>
              </a:rPr>
              <a:t>IIIT Hyderabad</a:t>
            </a:r>
            <a:endParaRPr lang="en-US" sz="2400">
              <a:cs typeface="Calibri"/>
            </a:endParaRPr>
          </a:p>
        </p:txBody>
      </p:sp>
    </p:spTree>
    <p:extLst>
      <p:ext uri="{BB962C8B-B14F-4D97-AF65-F5344CB8AC3E}">
        <p14:creationId xmlns:p14="http://schemas.microsoft.com/office/powerpoint/2010/main" xmlns="" val="7695503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99ED5833-B85B-4103-8A3B-CAB0308E6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901B457-01D8-4E5E-87C0-18D25A14E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xmlns="" id="{8393F8B9-766B-4C25-9ADB-83D63671E1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5896C0FC-235A-4614-9A52-FC8AAF7C1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444C3DEE-CEDB-433D-9082-BB823C076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CCAB5AF3-3AE2-47C2-B6C2-526CB1D1E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xmlns="" id="{E1A51794-D3FF-4DC0-8C8C-52220ED8DD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FBCECB1E-E014-43A5-90AB-A11849CE49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E7F01820-283B-4F2E-BA8F-19EDCCE4310D}"/>
              </a:ext>
            </a:extLst>
          </p:cNvPr>
          <p:cNvSpPr txBox="1"/>
          <p:nvPr/>
        </p:nvSpPr>
        <p:spPr>
          <a:xfrm>
            <a:off x="2706512" y="435831"/>
            <a:ext cx="67789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a:rPr>
              <a:t>Digital Camera Formulation</a:t>
            </a:r>
            <a:endParaRPr lang="en-US"/>
          </a:p>
        </p:txBody>
      </p:sp>
      <p:pic>
        <p:nvPicPr>
          <p:cNvPr id="4" name="Picture 4" descr="Chart, line chart&#10;&#10;Description automatically generated">
            <a:extLst>
              <a:ext uri="{FF2B5EF4-FFF2-40B4-BE49-F238E27FC236}">
                <a16:creationId xmlns:a16="http://schemas.microsoft.com/office/drawing/2014/main" xmlns="" id="{55DB9463-AC25-45E3-BD1A-FB27B4B111E3}"/>
              </a:ext>
            </a:extLst>
          </p:cNvPr>
          <p:cNvPicPr>
            <a:picLocks noChangeAspect="1"/>
          </p:cNvPicPr>
          <p:nvPr/>
        </p:nvPicPr>
        <p:blipFill>
          <a:blip r:embed="rId2"/>
          <a:stretch>
            <a:fillRect/>
          </a:stretch>
        </p:blipFill>
        <p:spPr>
          <a:xfrm>
            <a:off x="730955" y="1148227"/>
            <a:ext cx="10715978" cy="5337658"/>
          </a:xfrm>
          <a:prstGeom prst="rect">
            <a:avLst/>
          </a:prstGeom>
        </p:spPr>
      </p:pic>
    </p:spTree>
    <p:extLst>
      <p:ext uri="{BB962C8B-B14F-4D97-AF65-F5344CB8AC3E}">
        <p14:creationId xmlns:p14="http://schemas.microsoft.com/office/powerpoint/2010/main" xmlns="" val="4121995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88294908-8B00-4F58-BBBA-20F71A40AA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Shape 64">
            <a:extLst>
              <a:ext uri="{FF2B5EF4-FFF2-40B4-BE49-F238E27FC236}">
                <a16:creationId xmlns:a16="http://schemas.microsoft.com/office/drawing/2014/main" xmlns="" id="{4364C879-1404-4203-8E9D-CC5DE0A621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xmlns="" id="{84617302-4B0D-4351-A6BB-6F0930D943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68">
            <a:extLst>
              <a:ext uri="{FF2B5EF4-FFF2-40B4-BE49-F238E27FC236}">
                <a16:creationId xmlns:a16="http://schemas.microsoft.com/office/drawing/2014/main" xmlns="" id="{DA2C7802-C2E0-4218-8F89-8DD7CCD2CD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Rectangle 70">
            <a:extLst>
              <a:ext uri="{FF2B5EF4-FFF2-40B4-BE49-F238E27FC236}">
                <a16:creationId xmlns:a16="http://schemas.microsoft.com/office/drawing/2014/main" xmlns="" id="{A6D7111A-21E5-4EE9-8A78-10E5530F01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xmlns="" id="{A3969E80-A77B-49FC-9122-D89AFD5EE1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Rectangle 74">
            <a:extLst>
              <a:ext uri="{FF2B5EF4-FFF2-40B4-BE49-F238E27FC236}">
                <a16:creationId xmlns:a16="http://schemas.microsoft.com/office/drawing/2014/main" xmlns="" id="{1849CA57-76BD-4CF2-80BA-D7A46A01B7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77" name="Freeform: Shape 76">
            <a:extLst>
              <a:ext uri="{FF2B5EF4-FFF2-40B4-BE49-F238E27FC236}">
                <a16:creationId xmlns:a16="http://schemas.microsoft.com/office/drawing/2014/main" xmlns="" id="{35E9085E-E730-4768-83D4-6CB7E98971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xmlns="" id="{3CDBF5DE-C74E-4503-9A03-199D6C3C0CA0}"/>
              </a:ext>
            </a:extLst>
          </p:cNvPr>
          <p:cNvSpPr txBox="1"/>
          <p:nvPr/>
        </p:nvSpPr>
        <p:spPr>
          <a:xfrm>
            <a:off x="3204642" y="2554924"/>
            <a:ext cx="5782716" cy="2150719"/>
          </a:xfrm>
          <a:prstGeom prst="rect">
            <a:avLst/>
          </a:prstGeom>
          <a:no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r>
              <a:rPr lang="en-US" sz="4800" b="1" u="sng">
                <a:solidFill>
                  <a:srgbClr val="080808"/>
                </a:solidFill>
                <a:latin typeface="Times New Roman"/>
                <a:ea typeface="+mj-ea"/>
                <a:cs typeface="Times New Roman"/>
              </a:rPr>
              <a:t>Optical Coding Approaches</a:t>
            </a:r>
            <a:endParaRPr lang="en-US" sz="4800">
              <a:ea typeface="+mn-lt"/>
              <a:cs typeface="+mn-lt"/>
            </a:endParaRPr>
          </a:p>
          <a:p>
            <a:pPr algn="ctr">
              <a:lnSpc>
                <a:spcPct val="90000"/>
              </a:lnSpc>
              <a:spcBef>
                <a:spcPct val="0"/>
              </a:spcBef>
              <a:spcAft>
                <a:spcPts val="600"/>
              </a:spcAft>
            </a:pPr>
            <a:endParaRPr lang="en-US" sz="4800" b="1" u="sng" dirty="0">
              <a:solidFill>
                <a:srgbClr val="080808"/>
              </a:solidFill>
              <a:latin typeface="Times New Roman"/>
              <a:ea typeface="+mj-ea"/>
              <a:cs typeface="Times New Roman"/>
            </a:endParaRPr>
          </a:p>
        </p:txBody>
      </p:sp>
      <p:sp>
        <p:nvSpPr>
          <p:cNvPr id="79" name="Freeform: Shape 78">
            <a:extLst>
              <a:ext uri="{FF2B5EF4-FFF2-40B4-BE49-F238E27FC236}">
                <a16:creationId xmlns:a16="http://schemas.microsoft.com/office/drawing/2014/main" xmlns="" id="{973272FE-A474-4CAE-8CA2-BCC8B476C3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1" name="Freeform: Shape 80">
            <a:extLst>
              <a:ext uri="{FF2B5EF4-FFF2-40B4-BE49-F238E27FC236}">
                <a16:creationId xmlns:a16="http://schemas.microsoft.com/office/drawing/2014/main" xmlns="" id="{E07981EA-05A6-437C-88D7-B377B92B03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Rectangle 82">
            <a:extLst>
              <a:ext uri="{FF2B5EF4-FFF2-40B4-BE49-F238E27FC236}">
                <a16:creationId xmlns:a16="http://schemas.microsoft.com/office/drawing/2014/main" xmlns="" id="{15E3C750-986E-4769-B1AE-49289FBEE7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xmlns=""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spTree>
    <p:extLst>
      <p:ext uri="{BB962C8B-B14F-4D97-AF65-F5344CB8AC3E}">
        <p14:creationId xmlns:p14="http://schemas.microsoft.com/office/powerpoint/2010/main" xmlns="" val="4690944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0">
            <a:extLst>
              <a:ext uri="{FF2B5EF4-FFF2-40B4-BE49-F238E27FC236}">
                <a16:creationId xmlns:a16="http://schemas.microsoft.com/office/drawing/2014/main" xmlns="" id="{32E62931-8EB4-42BB-BAAB-D8757BE66D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Rectangle 4">
            <a:extLst>
              <a:ext uri="{FF2B5EF4-FFF2-40B4-BE49-F238E27FC236}">
                <a16:creationId xmlns:a16="http://schemas.microsoft.com/office/drawing/2014/main" xmlns="" id="{0C173C21-9E19-4C44-8B24-3552FFC8B3A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399" y="15240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1ED9192F-DA41-4521-8C9C-30476718EA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xmlns="" id="{5C7954F2-4B46-4313-B648-EB1FA5CA75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0157F178-D818-4B48-87A9-A33977EFF9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8E58A663-8846-4C79-8495-8A6799946E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xmlns="" id="{C6D6E013-E8F3-49FC-BDB1-8169F6E759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Isosceles Triangle 15">
            <a:extLst>
              <a:ext uri="{FF2B5EF4-FFF2-40B4-BE49-F238E27FC236}">
                <a16:creationId xmlns:a16="http://schemas.microsoft.com/office/drawing/2014/main" xmlns="" id="{5A346F9A-201B-41AD-BF93-DB58F3B520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4B2F3D55-54D3-46B8-9B3F-C2CB3F334D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8A369864-B53F-4A10-8ECD-C4541860FDDF}"/>
              </a:ext>
            </a:extLst>
          </p:cNvPr>
          <p:cNvSpPr txBox="1"/>
          <p:nvPr/>
        </p:nvSpPr>
        <p:spPr>
          <a:xfrm>
            <a:off x="2936848" y="149301"/>
            <a:ext cx="6621700" cy="772301"/>
          </a:xfrm>
          <a:prstGeom prst="rect">
            <a:avLst/>
          </a:prstGeom>
          <a:noFill/>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r>
              <a:rPr lang="en-US" sz="4000">
                <a:latin typeface="Times New Roman"/>
                <a:ea typeface="+mj-ea"/>
                <a:cs typeface="Times New Roman"/>
              </a:rPr>
              <a:t>Optical Coding Approaches</a:t>
            </a:r>
            <a:endParaRPr lang="en-US" sz="4000">
              <a:latin typeface="Times New Roman"/>
              <a:ea typeface="+mn-lt"/>
              <a:cs typeface="+mn-lt"/>
            </a:endParaRPr>
          </a:p>
        </p:txBody>
      </p:sp>
      <p:sp>
        <p:nvSpPr>
          <p:cNvPr id="19" name="Rectangle 18">
            <a:extLst>
              <a:ext uri="{FF2B5EF4-FFF2-40B4-BE49-F238E27FC236}">
                <a16:creationId xmlns:a16="http://schemas.microsoft.com/office/drawing/2014/main" xmlns="" id="{EE6DC253-FA06-4245-B05F-F9A1A37D74D6}"/>
              </a:ext>
            </a:extLst>
          </p:cNvPr>
          <p:cNvSpPr/>
          <p:nvPr/>
        </p:nvSpPr>
        <p:spPr>
          <a:xfrm flipH="1">
            <a:off x="6033911" y="1010355"/>
            <a:ext cx="11715" cy="588433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picture containing graphical user interface&#10;&#10;Description automatically generated">
            <a:extLst>
              <a:ext uri="{FF2B5EF4-FFF2-40B4-BE49-F238E27FC236}">
                <a16:creationId xmlns:a16="http://schemas.microsoft.com/office/drawing/2014/main" xmlns="" id="{CB2C6ECF-DF05-47E0-BC59-E0E49B9073E5}"/>
              </a:ext>
            </a:extLst>
          </p:cNvPr>
          <p:cNvPicPr>
            <a:picLocks noChangeAspect="1"/>
          </p:cNvPicPr>
          <p:nvPr/>
        </p:nvPicPr>
        <p:blipFill>
          <a:blip r:embed="rId2"/>
          <a:stretch>
            <a:fillRect/>
          </a:stretch>
        </p:blipFill>
        <p:spPr>
          <a:xfrm>
            <a:off x="-2821" y="1165113"/>
            <a:ext cx="5932311" cy="5485198"/>
          </a:xfrm>
          <a:prstGeom prst="rect">
            <a:avLst/>
          </a:prstGeom>
        </p:spPr>
      </p:pic>
      <p:graphicFrame>
        <p:nvGraphicFramePr>
          <p:cNvPr id="8" name="Diagram 9">
            <a:extLst>
              <a:ext uri="{FF2B5EF4-FFF2-40B4-BE49-F238E27FC236}">
                <a16:creationId xmlns:a16="http://schemas.microsoft.com/office/drawing/2014/main" xmlns="" id="{6393FB6B-61BB-40E7-8F0D-5E8F0E45FCD4}"/>
              </a:ext>
            </a:extLst>
          </p:cNvPr>
          <p:cNvGraphicFramePr/>
          <p:nvPr>
            <p:extLst>
              <p:ext uri="{D42A27DB-BD31-4B8C-83A1-F6EECF244321}">
                <p14:modId xmlns:p14="http://schemas.microsoft.com/office/powerpoint/2010/main" xmlns="" val="3225166138"/>
              </p:ext>
            </p:extLst>
          </p:nvPr>
        </p:nvGraphicFramePr>
        <p:xfrm>
          <a:off x="6335357" y="1020846"/>
          <a:ext cx="5757332" cy="5788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27686957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88294908-8B00-4F58-BBBA-20F71A40AA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Shape 64">
            <a:extLst>
              <a:ext uri="{FF2B5EF4-FFF2-40B4-BE49-F238E27FC236}">
                <a16:creationId xmlns:a16="http://schemas.microsoft.com/office/drawing/2014/main" xmlns="" id="{4364C879-1404-4203-8E9D-CC5DE0A621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xmlns="" id="{84617302-4B0D-4351-A6BB-6F0930D943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68">
            <a:extLst>
              <a:ext uri="{FF2B5EF4-FFF2-40B4-BE49-F238E27FC236}">
                <a16:creationId xmlns:a16="http://schemas.microsoft.com/office/drawing/2014/main" xmlns="" id="{DA2C7802-C2E0-4218-8F89-8DD7CCD2CD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Rectangle 70">
            <a:extLst>
              <a:ext uri="{FF2B5EF4-FFF2-40B4-BE49-F238E27FC236}">
                <a16:creationId xmlns:a16="http://schemas.microsoft.com/office/drawing/2014/main" xmlns="" id="{A6D7111A-21E5-4EE9-8A78-10E5530F01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xmlns="" id="{A3969E80-A77B-49FC-9122-D89AFD5EE1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Rectangle 74">
            <a:extLst>
              <a:ext uri="{FF2B5EF4-FFF2-40B4-BE49-F238E27FC236}">
                <a16:creationId xmlns:a16="http://schemas.microsoft.com/office/drawing/2014/main" xmlns="" id="{1849CA57-76BD-4CF2-80BA-D7A46A01B7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77" name="Freeform: Shape 76">
            <a:extLst>
              <a:ext uri="{FF2B5EF4-FFF2-40B4-BE49-F238E27FC236}">
                <a16:creationId xmlns:a16="http://schemas.microsoft.com/office/drawing/2014/main" xmlns="" id="{35E9085E-E730-4768-83D4-6CB7E98971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xmlns="" id="{3CDBF5DE-C74E-4503-9A03-199D6C3C0CA0}"/>
              </a:ext>
            </a:extLst>
          </p:cNvPr>
          <p:cNvSpPr txBox="1"/>
          <p:nvPr/>
        </p:nvSpPr>
        <p:spPr>
          <a:xfrm>
            <a:off x="3204642" y="1462245"/>
            <a:ext cx="5782716" cy="2150719"/>
          </a:xfrm>
          <a:prstGeom prst="rect">
            <a:avLst/>
          </a:prstGeom>
          <a:no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r>
              <a:rPr lang="en-US" sz="4800" b="1" u="sng">
                <a:solidFill>
                  <a:srgbClr val="080808"/>
                </a:solidFill>
                <a:latin typeface="Times New Roman"/>
                <a:ea typeface="+mj-ea"/>
                <a:cs typeface="Times New Roman"/>
              </a:rPr>
              <a:t>Object Side Coding</a:t>
            </a:r>
            <a:endParaRPr lang="en-US" sz="4800">
              <a:latin typeface="Times New Roman"/>
              <a:ea typeface="+mn-lt"/>
              <a:cs typeface="+mn-lt"/>
            </a:endParaRPr>
          </a:p>
        </p:txBody>
      </p:sp>
      <p:sp>
        <p:nvSpPr>
          <p:cNvPr id="79" name="Freeform: Shape 78">
            <a:extLst>
              <a:ext uri="{FF2B5EF4-FFF2-40B4-BE49-F238E27FC236}">
                <a16:creationId xmlns:a16="http://schemas.microsoft.com/office/drawing/2014/main" xmlns="" id="{973272FE-A474-4CAE-8CA2-BCC8B476C3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1" name="Freeform: Shape 80">
            <a:extLst>
              <a:ext uri="{FF2B5EF4-FFF2-40B4-BE49-F238E27FC236}">
                <a16:creationId xmlns:a16="http://schemas.microsoft.com/office/drawing/2014/main" xmlns="" id="{E07981EA-05A6-437C-88D7-B377B92B03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Rectangle 82">
            <a:extLst>
              <a:ext uri="{FF2B5EF4-FFF2-40B4-BE49-F238E27FC236}">
                <a16:creationId xmlns:a16="http://schemas.microsoft.com/office/drawing/2014/main" xmlns="" id="{15E3C750-986E-4769-B1AE-49289FBEE7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xmlns=""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pic>
        <p:nvPicPr>
          <p:cNvPr id="5" name="Picture 5" descr="A close up of a clock&#10;&#10;Description automatically generated">
            <a:extLst>
              <a:ext uri="{FF2B5EF4-FFF2-40B4-BE49-F238E27FC236}">
                <a16:creationId xmlns:a16="http://schemas.microsoft.com/office/drawing/2014/main" xmlns="" id="{CFB330BC-97E0-4CB1-BA97-0B816EA90567}"/>
              </a:ext>
            </a:extLst>
          </p:cNvPr>
          <p:cNvPicPr>
            <a:picLocks noChangeAspect="1"/>
          </p:cNvPicPr>
          <p:nvPr/>
        </p:nvPicPr>
        <p:blipFill>
          <a:blip r:embed="rId2"/>
          <a:stretch>
            <a:fillRect/>
          </a:stretch>
        </p:blipFill>
        <p:spPr>
          <a:xfrm>
            <a:off x="4825041" y="3036012"/>
            <a:ext cx="2326257" cy="2353107"/>
          </a:xfrm>
          <a:prstGeom prst="rect">
            <a:avLst/>
          </a:prstGeom>
        </p:spPr>
      </p:pic>
    </p:spTree>
    <p:extLst>
      <p:ext uri="{BB962C8B-B14F-4D97-AF65-F5344CB8AC3E}">
        <p14:creationId xmlns:p14="http://schemas.microsoft.com/office/powerpoint/2010/main" xmlns="" val="11904721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99ED5833-B85B-4103-8A3B-CAB0308E6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901B457-01D8-4E5E-87C0-18D25A14E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xmlns="" id="{8393F8B9-766B-4C25-9ADB-83D63671E1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5896C0FC-235A-4614-9A52-FC8AAF7C1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444C3DEE-CEDB-433D-9082-BB823C076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CCAB5AF3-3AE2-47C2-B6C2-526CB1D1E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xmlns="" id="{E1A51794-D3FF-4DC0-8C8C-52220ED8DD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FBCECB1E-E014-43A5-90AB-A11849CE49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A2AD2B16-D23C-4CF1-A283-D74F79A1FD47}"/>
              </a:ext>
            </a:extLst>
          </p:cNvPr>
          <p:cNvSpPr txBox="1"/>
          <p:nvPr/>
        </p:nvSpPr>
        <p:spPr>
          <a:xfrm>
            <a:off x="1915757" y="277680"/>
            <a:ext cx="834610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a:rPr>
              <a:t>Basic Concepts of Object Side Coding</a:t>
            </a:r>
            <a:endParaRPr lang="en-US"/>
          </a:p>
        </p:txBody>
      </p:sp>
      <p:graphicFrame>
        <p:nvGraphicFramePr>
          <p:cNvPr id="19" name="Diagram 19">
            <a:extLst>
              <a:ext uri="{FF2B5EF4-FFF2-40B4-BE49-F238E27FC236}">
                <a16:creationId xmlns:a16="http://schemas.microsoft.com/office/drawing/2014/main" xmlns="" id="{347745BF-1976-470C-A7D3-506533941B8B}"/>
              </a:ext>
            </a:extLst>
          </p:cNvPr>
          <p:cNvGraphicFramePr/>
          <p:nvPr>
            <p:extLst>
              <p:ext uri="{D42A27DB-BD31-4B8C-83A1-F6EECF244321}">
                <p14:modId xmlns:p14="http://schemas.microsoft.com/office/powerpoint/2010/main" xmlns="" val="2864711599"/>
              </p:ext>
            </p:extLst>
          </p:nvPr>
        </p:nvGraphicFramePr>
        <p:xfrm>
          <a:off x="5138994" y="1111066"/>
          <a:ext cx="6645146" cy="51600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43" name="Rectangle 2042">
            <a:extLst>
              <a:ext uri="{FF2B5EF4-FFF2-40B4-BE49-F238E27FC236}">
                <a16:creationId xmlns:a16="http://schemas.microsoft.com/office/drawing/2014/main" xmlns="" id="{A34D9388-11DC-41EF-A1D8-5C3E6AF68AF4}"/>
              </a:ext>
            </a:extLst>
          </p:cNvPr>
          <p:cNvSpPr/>
          <p:nvPr/>
        </p:nvSpPr>
        <p:spPr>
          <a:xfrm>
            <a:off x="1286721" y="4345903"/>
            <a:ext cx="103303" cy="24050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5" name="Rectangle 2044">
            <a:extLst>
              <a:ext uri="{FF2B5EF4-FFF2-40B4-BE49-F238E27FC236}">
                <a16:creationId xmlns:a16="http://schemas.microsoft.com/office/drawing/2014/main" xmlns="" id="{776C5A9F-7B13-41B0-9722-F9F6601CF6C9}"/>
              </a:ext>
            </a:extLst>
          </p:cNvPr>
          <p:cNvSpPr/>
          <p:nvPr/>
        </p:nvSpPr>
        <p:spPr>
          <a:xfrm>
            <a:off x="1309725" y="1277774"/>
            <a:ext cx="88926" cy="216059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6" name="Oval 2045">
            <a:extLst>
              <a:ext uri="{FF2B5EF4-FFF2-40B4-BE49-F238E27FC236}">
                <a16:creationId xmlns:a16="http://schemas.microsoft.com/office/drawing/2014/main" xmlns="" id="{6CE9EF59-499D-4DC9-97C9-50DAF970ECAB}"/>
              </a:ext>
            </a:extLst>
          </p:cNvPr>
          <p:cNvSpPr/>
          <p:nvPr/>
        </p:nvSpPr>
        <p:spPr>
          <a:xfrm>
            <a:off x="2231365" y="1246517"/>
            <a:ext cx="287547" cy="2228489"/>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47" name="Oval 2046">
            <a:extLst>
              <a:ext uri="{FF2B5EF4-FFF2-40B4-BE49-F238E27FC236}">
                <a16:creationId xmlns:a16="http://schemas.microsoft.com/office/drawing/2014/main" xmlns="" id="{E55D1735-C119-471D-B166-2CFA8D025AE6}"/>
              </a:ext>
            </a:extLst>
          </p:cNvPr>
          <p:cNvSpPr/>
          <p:nvPr/>
        </p:nvSpPr>
        <p:spPr>
          <a:xfrm>
            <a:off x="2231364" y="4352027"/>
            <a:ext cx="287547" cy="2415394"/>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53" name="Flowchart: Punched Tape 2052">
            <a:extLst>
              <a:ext uri="{FF2B5EF4-FFF2-40B4-BE49-F238E27FC236}">
                <a16:creationId xmlns:a16="http://schemas.microsoft.com/office/drawing/2014/main" xmlns="" id="{323DB333-D4EE-44A1-898B-5863FF38C26A}"/>
              </a:ext>
            </a:extLst>
          </p:cNvPr>
          <p:cNvSpPr/>
          <p:nvPr/>
        </p:nvSpPr>
        <p:spPr>
          <a:xfrm rot="5400000">
            <a:off x="2309545" y="2112803"/>
            <a:ext cx="2142223" cy="388189"/>
          </a:xfrm>
          <a:prstGeom prst="flowChartPunchedTap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4" name="Rectangle 2053">
            <a:extLst>
              <a:ext uri="{FF2B5EF4-FFF2-40B4-BE49-F238E27FC236}">
                <a16:creationId xmlns:a16="http://schemas.microsoft.com/office/drawing/2014/main" xmlns="" id="{675E42A7-5748-42D2-AD35-FEC34C0A81EB}"/>
              </a:ext>
            </a:extLst>
          </p:cNvPr>
          <p:cNvSpPr/>
          <p:nvPr/>
        </p:nvSpPr>
        <p:spPr>
          <a:xfrm flipH="1" flipV="1">
            <a:off x="3192852" y="4335852"/>
            <a:ext cx="373811" cy="242977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5" name="TextBox 2054">
            <a:extLst>
              <a:ext uri="{FF2B5EF4-FFF2-40B4-BE49-F238E27FC236}">
                <a16:creationId xmlns:a16="http://schemas.microsoft.com/office/drawing/2014/main" xmlns="" id="{C5CAFC4D-680B-4F81-929C-477EF3BD3050}"/>
              </a:ext>
            </a:extLst>
          </p:cNvPr>
          <p:cNvSpPr txBox="1"/>
          <p:nvPr/>
        </p:nvSpPr>
        <p:spPr>
          <a:xfrm>
            <a:off x="825441" y="3787176"/>
            <a:ext cx="47272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Times New Roman"/>
              </a:rPr>
              <a:t>Detector     Lens    Optical Element</a:t>
            </a:r>
            <a:endParaRPr lang="en-US" sz="2000" b="1">
              <a:cs typeface="Calibri"/>
            </a:endParaRPr>
          </a:p>
        </p:txBody>
      </p:sp>
      <p:sp>
        <p:nvSpPr>
          <p:cNvPr id="2064" name="Rectangle 2063">
            <a:extLst>
              <a:ext uri="{FF2B5EF4-FFF2-40B4-BE49-F238E27FC236}">
                <a16:creationId xmlns:a16="http://schemas.microsoft.com/office/drawing/2014/main" xmlns="" id="{A1924050-2431-4534-A722-32A77616C9B7}"/>
              </a:ext>
            </a:extLst>
          </p:cNvPr>
          <p:cNvSpPr/>
          <p:nvPr/>
        </p:nvSpPr>
        <p:spPr>
          <a:xfrm flipH="1">
            <a:off x="4941232" y="1326658"/>
            <a:ext cx="11717" cy="532361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xmlns="" val="20110407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99ED5833-B85B-4103-8A3B-CAB0308E6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901B457-01D8-4E5E-87C0-18D25A14E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xmlns="" id="{8393F8B9-766B-4C25-9ADB-83D63671E1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5896C0FC-235A-4614-9A52-FC8AAF7C1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444C3DEE-CEDB-433D-9082-BB823C076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CCAB5AF3-3AE2-47C2-B6C2-526CB1D1E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xmlns="" id="{E1A51794-D3FF-4DC0-8C8C-52220ED8DD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FBCECB1E-E014-43A5-90AB-A11849CE49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A2AD2B16-D23C-4CF1-A283-D74F79A1FD47}"/>
              </a:ext>
            </a:extLst>
          </p:cNvPr>
          <p:cNvSpPr txBox="1"/>
          <p:nvPr/>
        </p:nvSpPr>
        <p:spPr>
          <a:xfrm>
            <a:off x="3568" y="177038"/>
            <a:ext cx="1195482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a:rPr>
              <a:t>Object Side Coding Examples</a:t>
            </a:r>
            <a:endParaRPr lang="en-US">
              <a:latin typeface="Calibri" panose="020F0502020204030204"/>
              <a:cs typeface="Calibri" panose="020F0502020204030204"/>
            </a:endParaRPr>
          </a:p>
          <a:p>
            <a:pPr algn="ctr"/>
            <a:r>
              <a:rPr lang="en-US" sz="4000">
                <a:latin typeface="Times New Roman"/>
                <a:cs typeface="Times"/>
              </a:rPr>
              <a:t> with Non-Homogenous Optical Element</a:t>
            </a:r>
            <a:endParaRPr lang="en-US">
              <a:cs typeface="Calibri"/>
            </a:endParaRPr>
          </a:p>
        </p:txBody>
      </p:sp>
      <p:pic>
        <p:nvPicPr>
          <p:cNvPr id="3" name="Picture 3" descr="Chart, diagram&#10;&#10;Description automatically generated">
            <a:extLst>
              <a:ext uri="{FF2B5EF4-FFF2-40B4-BE49-F238E27FC236}">
                <a16:creationId xmlns:a16="http://schemas.microsoft.com/office/drawing/2014/main" xmlns="" id="{8D0E2F47-4B3A-4CD3-885E-B049B9B4578F}"/>
              </a:ext>
            </a:extLst>
          </p:cNvPr>
          <p:cNvPicPr>
            <a:picLocks noChangeAspect="1"/>
          </p:cNvPicPr>
          <p:nvPr/>
        </p:nvPicPr>
        <p:blipFill>
          <a:blip r:embed="rId2"/>
          <a:stretch>
            <a:fillRect/>
          </a:stretch>
        </p:blipFill>
        <p:spPr>
          <a:xfrm>
            <a:off x="540589" y="1963024"/>
            <a:ext cx="5273614" cy="4700369"/>
          </a:xfrm>
          <a:prstGeom prst="rect">
            <a:avLst/>
          </a:prstGeom>
        </p:spPr>
      </p:pic>
      <p:pic>
        <p:nvPicPr>
          <p:cNvPr id="4" name="Picture 4" descr="Diagram&#10;&#10;Description automatically generated">
            <a:extLst>
              <a:ext uri="{FF2B5EF4-FFF2-40B4-BE49-F238E27FC236}">
                <a16:creationId xmlns:a16="http://schemas.microsoft.com/office/drawing/2014/main" xmlns="" id="{957A8CA9-81CD-4B20-B15E-ED1631A47627}"/>
              </a:ext>
            </a:extLst>
          </p:cNvPr>
          <p:cNvPicPr>
            <a:picLocks noChangeAspect="1"/>
          </p:cNvPicPr>
          <p:nvPr/>
        </p:nvPicPr>
        <p:blipFill>
          <a:blip r:embed="rId3" cstate="print"/>
          <a:stretch>
            <a:fillRect/>
          </a:stretch>
        </p:blipFill>
        <p:spPr>
          <a:xfrm>
            <a:off x="6492816" y="1957298"/>
            <a:ext cx="4396595" cy="2138272"/>
          </a:xfrm>
          <a:prstGeom prst="rect">
            <a:avLst/>
          </a:prstGeom>
        </p:spPr>
      </p:pic>
      <p:sp>
        <p:nvSpPr>
          <p:cNvPr id="5" name="TextBox 4">
            <a:extLst>
              <a:ext uri="{FF2B5EF4-FFF2-40B4-BE49-F238E27FC236}">
                <a16:creationId xmlns:a16="http://schemas.microsoft.com/office/drawing/2014/main" xmlns="" id="{650804DD-5A64-4C71-92F9-A125A7804B7A}"/>
              </a:ext>
            </a:extLst>
          </p:cNvPr>
          <p:cNvSpPr txBox="1"/>
          <p:nvPr/>
        </p:nvSpPr>
        <p:spPr>
          <a:xfrm>
            <a:off x="4537495" y="1489495"/>
            <a:ext cx="3102634" cy="4760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latin typeface="Times New Roman"/>
                <a:cs typeface="Times New Roman"/>
              </a:rPr>
              <a:t>Depth Estimation</a:t>
            </a:r>
          </a:p>
        </p:txBody>
      </p:sp>
      <p:sp>
        <p:nvSpPr>
          <p:cNvPr id="9" name="TextBox 8">
            <a:extLst>
              <a:ext uri="{FF2B5EF4-FFF2-40B4-BE49-F238E27FC236}">
                <a16:creationId xmlns:a16="http://schemas.microsoft.com/office/drawing/2014/main" xmlns="" id="{3DFC7CDD-70BD-4AB9-99BD-E156CF320417}"/>
              </a:ext>
            </a:extLst>
          </p:cNvPr>
          <p:cNvSpPr txBox="1"/>
          <p:nvPr/>
        </p:nvSpPr>
        <p:spPr>
          <a:xfrm>
            <a:off x="7326702" y="412055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Times New Roman"/>
                <a:cs typeface="Times New Roman"/>
              </a:rPr>
              <a:t>Bi –Prism </a:t>
            </a:r>
          </a:p>
        </p:txBody>
      </p:sp>
      <p:sp>
        <p:nvSpPr>
          <p:cNvPr id="11" name="TextBox 10">
            <a:extLst>
              <a:ext uri="{FF2B5EF4-FFF2-40B4-BE49-F238E27FC236}">
                <a16:creationId xmlns:a16="http://schemas.microsoft.com/office/drawing/2014/main" xmlns="" id="{555EE793-AE2A-430E-9CBA-7FD008C096D1}"/>
              </a:ext>
            </a:extLst>
          </p:cNvPr>
          <p:cNvSpPr txBox="1"/>
          <p:nvPr/>
        </p:nvSpPr>
        <p:spPr>
          <a:xfrm>
            <a:off x="6247502" y="4939163"/>
            <a:ext cx="489980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Times New Roman"/>
                <a:cs typeface="Times New Roman"/>
              </a:rPr>
              <a:t>Baseline = 2*tan(α)*d</a:t>
            </a:r>
          </a:p>
          <a:p>
            <a:pPr algn="ctr"/>
            <a:r>
              <a:rPr lang="en-US" sz="2000">
                <a:latin typeface="Times New Roman"/>
                <a:ea typeface="+mn-lt"/>
                <a:cs typeface="+mn-lt"/>
              </a:rPr>
              <a:t>α--&gt; Prism Angle</a:t>
            </a:r>
          </a:p>
          <a:p>
            <a:pPr algn="ctr"/>
            <a:r>
              <a:rPr lang="en-US" sz="2000">
                <a:latin typeface="Times New Roman"/>
                <a:cs typeface="Calibri"/>
              </a:rPr>
              <a:t>D--&gt; distance b/w by-prism and lens</a:t>
            </a:r>
          </a:p>
        </p:txBody>
      </p:sp>
      <p:sp>
        <p:nvSpPr>
          <p:cNvPr id="16" name="Rectangle 15">
            <a:extLst>
              <a:ext uri="{FF2B5EF4-FFF2-40B4-BE49-F238E27FC236}">
                <a16:creationId xmlns:a16="http://schemas.microsoft.com/office/drawing/2014/main" xmlns="" id="{DE00351B-AC1E-4830-B7BD-68C5E13A4155}"/>
              </a:ext>
            </a:extLst>
          </p:cNvPr>
          <p:cNvSpPr/>
          <p:nvPr/>
        </p:nvSpPr>
        <p:spPr>
          <a:xfrm flipH="1">
            <a:off x="6091421" y="1973638"/>
            <a:ext cx="11716" cy="467663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xmlns="" val="12262713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99ED5833-B85B-4103-8A3B-CAB0308E6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901B457-01D8-4E5E-87C0-18D25A14E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xmlns="" id="{8393F8B9-766B-4C25-9ADB-83D63671E1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5896C0FC-235A-4614-9A52-FC8AAF7C1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444C3DEE-CEDB-433D-9082-BB823C076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CCAB5AF3-3AE2-47C2-B6C2-526CB1D1E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xmlns="" id="{E1A51794-D3FF-4DC0-8C8C-52220ED8DD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FBCECB1E-E014-43A5-90AB-A11849CE49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A2AD2B16-D23C-4CF1-A283-D74F79A1FD47}"/>
              </a:ext>
            </a:extLst>
          </p:cNvPr>
          <p:cNvSpPr txBox="1"/>
          <p:nvPr/>
        </p:nvSpPr>
        <p:spPr>
          <a:xfrm>
            <a:off x="3568" y="177038"/>
            <a:ext cx="1195482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a:rPr>
              <a:t>Object Side Coding Examples</a:t>
            </a:r>
            <a:endParaRPr lang="en-US">
              <a:latin typeface="Calibri" panose="020F0502020204030204"/>
              <a:cs typeface="Calibri" panose="020F0502020204030204"/>
            </a:endParaRPr>
          </a:p>
          <a:p>
            <a:pPr algn="ctr"/>
            <a:r>
              <a:rPr lang="en-US" sz="4000">
                <a:latin typeface="Times New Roman"/>
                <a:cs typeface="Times"/>
              </a:rPr>
              <a:t> with Non-Homogenous Optical Element</a:t>
            </a:r>
            <a:endParaRPr lang="en-US">
              <a:cs typeface="Calibri"/>
            </a:endParaRPr>
          </a:p>
        </p:txBody>
      </p:sp>
      <p:sp>
        <p:nvSpPr>
          <p:cNvPr id="5" name="TextBox 4">
            <a:extLst>
              <a:ext uri="{FF2B5EF4-FFF2-40B4-BE49-F238E27FC236}">
                <a16:creationId xmlns:a16="http://schemas.microsoft.com/office/drawing/2014/main" xmlns="" id="{650804DD-5A64-4C71-92F9-A125A7804B7A}"/>
              </a:ext>
            </a:extLst>
          </p:cNvPr>
          <p:cNvSpPr txBox="1"/>
          <p:nvPr/>
        </p:nvSpPr>
        <p:spPr>
          <a:xfrm>
            <a:off x="4034288" y="1345722"/>
            <a:ext cx="418093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latin typeface="Times New Roman"/>
                <a:cs typeface="Times New Roman"/>
              </a:rPr>
              <a:t>4D-Light Field Acquisition</a:t>
            </a:r>
            <a:endParaRPr lang="en-US" dirty="0"/>
          </a:p>
        </p:txBody>
      </p:sp>
      <p:pic>
        <p:nvPicPr>
          <p:cNvPr id="13" name="Picture 13" descr="Diagram&#10;&#10;Description automatically generated">
            <a:extLst>
              <a:ext uri="{FF2B5EF4-FFF2-40B4-BE49-F238E27FC236}">
                <a16:creationId xmlns:a16="http://schemas.microsoft.com/office/drawing/2014/main" xmlns="" id="{F4031026-9750-4B21-B158-4E27ADDCA018}"/>
              </a:ext>
            </a:extLst>
          </p:cNvPr>
          <p:cNvPicPr>
            <a:picLocks noChangeAspect="1"/>
          </p:cNvPicPr>
          <p:nvPr/>
        </p:nvPicPr>
        <p:blipFill>
          <a:blip r:embed="rId2"/>
          <a:stretch>
            <a:fillRect/>
          </a:stretch>
        </p:blipFill>
        <p:spPr>
          <a:xfrm>
            <a:off x="540589" y="1973418"/>
            <a:ext cx="5589915" cy="4722713"/>
          </a:xfrm>
          <a:prstGeom prst="rect">
            <a:avLst/>
          </a:prstGeom>
        </p:spPr>
      </p:pic>
      <p:graphicFrame>
        <p:nvGraphicFramePr>
          <p:cNvPr id="14" name="Diagram 14">
            <a:extLst>
              <a:ext uri="{FF2B5EF4-FFF2-40B4-BE49-F238E27FC236}">
                <a16:creationId xmlns:a16="http://schemas.microsoft.com/office/drawing/2014/main" xmlns="" id="{0BBA27A4-785D-4680-B424-A377B0C66A1A}"/>
              </a:ext>
            </a:extLst>
          </p:cNvPr>
          <p:cNvGraphicFramePr/>
          <p:nvPr>
            <p:extLst>
              <p:ext uri="{D42A27DB-BD31-4B8C-83A1-F6EECF244321}">
                <p14:modId xmlns:p14="http://schemas.microsoft.com/office/powerpoint/2010/main" xmlns="" val="2833986072"/>
              </p:ext>
            </p:extLst>
          </p:nvPr>
        </p:nvGraphicFramePr>
        <p:xfrm>
          <a:off x="6858001" y="1686465"/>
          <a:ext cx="5003321" cy="4965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73" name="Rectangle 3472">
            <a:extLst>
              <a:ext uri="{FF2B5EF4-FFF2-40B4-BE49-F238E27FC236}">
                <a16:creationId xmlns:a16="http://schemas.microsoft.com/office/drawing/2014/main" xmlns="" id="{CCF9D8A5-6E3E-4C5F-90AA-878CC455641C}"/>
              </a:ext>
            </a:extLst>
          </p:cNvPr>
          <p:cNvSpPr/>
          <p:nvPr/>
        </p:nvSpPr>
        <p:spPr>
          <a:xfrm flipH="1">
            <a:off x="6378968" y="1973638"/>
            <a:ext cx="11716" cy="467663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xmlns="" val="4275360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99ED5833-B85B-4103-8A3B-CAB0308E6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901B457-01D8-4E5E-87C0-18D25A14E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xmlns="" id="{8393F8B9-766B-4C25-9ADB-83D63671E1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5896C0FC-235A-4614-9A52-FC8AAF7C1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444C3DEE-CEDB-433D-9082-BB823C076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CCAB5AF3-3AE2-47C2-B6C2-526CB1D1E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xmlns="" id="{E1A51794-D3FF-4DC0-8C8C-52220ED8DD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FBCECB1E-E014-43A5-90AB-A11849CE49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A2AD2B16-D23C-4CF1-A283-D74F79A1FD47}"/>
              </a:ext>
            </a:extLst>
          </p:cNvPr>
          <p:cNvSpPr txBox="1"/>
          <p:nvPr/>
        </p:nvSpPr>
        <p:spPr>
          <a:xfrm>
            <a:off x="3568" y="18887"/>
            <a:ext cx="1195482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dirty="0">
                <a:latin typeface="Times New Roman"/>
                <a:cs typeface="Times"/>
              </a:rPr>
              <a:t>Object Side Coding Examples</a:t>
            </a:r>
            <a:endParaRPr lang="en-US" dirty="0">
              <a:latin typeface="Calibri" panose="020F0502020204030204"/>
              <a:cs typeface="Calibri" panose="020F0502020204030204"/>
            </a:endParaRPr>
          </a:p>
          <a:p>
            <a:pPr algn="ctr"/>
            <a:r>
              <a:rPr lang="en-US" sz="4000" dirty="0">
                <a:latin typeface="Times New Roman"/>
                <a:cs typeface="Times"/>
              </a:rPr>
              <a:t> with Non-Homogenous Optical Element</a:t>
            </a:r>
            <a:endParaRPr lang="en-US" dirty="0">
              <a:cs typeface="Calibri"/>
            </a:endParaRPr>
          </a:p>
        </p:txBody>
      </p:sp>
      <p:sp>
        <p:nvSpPr>
          <p:cNvPr id="5" name="TextBox 4">
            <a:extLst>
              <a:ext uri="{FF2B5EF4-FFF2-40B4-BE49-F238E27FC236}">
                <a16:creationId xmlns:a16="http://schemas.microsoft.com/office/drawing/2014/main" xmlns="" id="{650804DD-5A64-4C71-92F9-A125A7804B7A}"/>
              </a:ext>
            </a:extLst>
          </p:cNvPr>
          <p:cNvSpPr txBox="1"/>
          <p:nvPr/>
        </p:nvSpPr>
        <p:spPr>
          <a:xfrm>
            <a:off x="4034288" y="1230703"/>
            <a:ext cx="418093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smtClean="0">
                <a:latin typeface="Times New Roman"/>
                <a:cs typeface="Times New Roman"/>
              </a:rPr>
              <a:t>Extending FOV</a:t>
            </a:r>
            <a:endParaRPr lang="en-US" dirty="0"/>
          </a:p>
        </p:txBody>
      </p:sp>
      <p:graphicFrame>
        <p:nvGraphicFramePr>
          <p:cNvPr id="14" name="Diagram 14">
            <a:extLst>
              <a:ext uri="{FF2B5EF4-FFF2-40B4-BE49-F238E27FC236}">
                <a16:creationId xmlns:a16="http://schemas.microsoft.com/office/drawing/2014/main" xmlns="" id="{0BBA27A4-785D-4680-B424-A377B0C66A1A}"/>
              </a:ext>
            </a:extLst>
          </p:cNvPr>
          <p:cNvGraphicFramePr/>
          <p:nvPr/>
        </p:nvGraphicFramePr>
        <p:xfrm>
          <a:off x="6858001" y="1686465"/>
          <a:ext cx="5003321" cy="4965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73" name="Rectangle 3472">
            <a:extLst>
              <a:ext uri="{FF2B5EF4-FFF2-40B4-BE49-F238E27FC236}">
                <a16:creationId xmlns:a16="http://schemas.microsoft.com/office/drawing/2014/main" xmlns="" id="{CCF9D8A5-6E3E-4C5F-90AA-878CC455641C}"/>
              </a:ext>
            </a:extLst>
          </p:cNvPr>
          <p:cNvSpPr/>
          <p:nvPr/>
        </p:nvSpPr>
        <p:spPr>
          <a:xfrm flipH="1">
            <a:off x="6378968" y="1973638"/>
            <a:ext cx="11716" cy="467663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7" name="Picture 17" descr="A picture containing photo, clock, different, table&#10;&#10;Description automatically generated">
            <a:extLst>
              <a:ext uri="{FF2B5EF4-FFF2-40B4-BE49-F238E27FC236}">
                <a16:creationId xmlns:a16="http://schemas.microsoft.com/office/drawing/2014/main" xmlns="" id="{091A0A0E-D340-45D5-A258-456F31CA2E7C}"/>
              </a:ext>
            </a:extLst>
          </p:cNvPr>
          <p:cNvPicPr>
            <a:picLocks noChangeAspect="1"/>
          </p:cNvPicPr>
          <p:nvPr/>
        </p:nvPicPr>
        <p:blipFill>
          <a:blip r:embed="rId6"/>
          <a:stretch>
            <a:fillRect/>
          </a:stretch>
        </p:blipFill>
        <p:spPr>
          <a:xfrm>
            <a:off x="382438" y="1819008"/>
            <a:ext cx="5748069" cy="4715230"/>
          </a:xfrm>
          <a:prstGeom prst="rect">
            <a:avLst/>
          </a:prstGeom>
        </p:spPr>
      </p:pic>
    </p:spTree>
    <p:extLst>
      <p:ext uri="{BB962C8B-B14F-4D97-AF65-F5344CB8AC3E}">
        <p14:creationId xmlns:p14="http://schemas.microsoft.com/office/powerpoint/2010/main" xmlns="" val="14033150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99ED5833-B85B-4103-8A3B-CAB0308E6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901B457-01D8-4E5E-87C0-18D25A14E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xmlns="" id="{8393F8B9-766B-4C25-9ADB-83D63671E1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5896C0FC-235A-4614-9A52-FC8AAF7C1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444C3DEE-CEDB-433D-9082-BB823C076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CCAB5AF3-3AE2-47C2-B6C2-526CB1D1E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xmlns="" id="{E1A51794-D3FF-4DC0-8C8C-52220ED8DD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FBCECB1E-E014-43A5-90AB-A11849CE49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A2AD2B16-D23C-4CF1-A283-D74F79A1FD47}"/>
              </a:ext>
            </a:extLst>
          </p:cNvPr>
          <p:cNvSpPr txBox="1"/>
          <p:nvPr/>
        </p:nvSpPr>
        <p:spPr>
          <a:xfrm>
            <a:off x="3568" y="4510"/>
            <a:ext cx="1195482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a:rPr>
              <a:t>Object Side Coding Examples</a:t>
            </a:r>
            <a:endParaRPr lang="en-US">
              <a:latin typeface="Calibri" panose="020F0502020204030204"/>
              <a:cs typeface="Calibri" panose="020F0502020204030204"/>
            </a:endParaRPr>
          </a:p>
          <a:p>
            <a:pPr algn="ctr"/>
            <a:r>
              <a:rPr lang="en-US" sz="4000">
                <a:latin typeface="Times New Roman"/>
                <a:cs typeface="Times"/>
              </a:rPr>
              <a:t> with Non-Homogenous Optical Element</a:t>
            </a:r>
            <a:endParaRPr lang="en-US">
              <a:cs typeface="Calibri"/>
            </a:endParaRPr>
          </a:p>
        </p:txBody>
      </p:sp>
      <p:sp>
        <p:nvSpPr>
          <p:cNvPr id="5" name="TextBox 4">
            <a:extLst>
              <a:ext uri="{FF2B5EF4-FFF2-40B4-BE49-F238E27FC236}">
                <a16:creationId xmlns:a16="http://schemas.microsoft.com/office/drawing/2014/main" xmlns="" id="{650804DD-5A64-4C71-92F9-A125A7804B7A}"/>
              </a:ext>
            </a:extLst>
          </p:cNvPr>
          <p:cNvSpPr txBox="1"/>
          <p:nvPr/>
        </p:nvSpPr>
        <p:spPr>
          <a:xfrm>
            <a:off x="4264325" y="1201948"/>
            <a:ext cx="34620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latin typeface="Times New Roman"/>
                <a:cs typeface="Times New Roman"/>
              </a:rPr>
              <a:t>Multi-Spectral Imaging</a:t>
            </a:r>
            <a:endParaRPr lang="en-US"/>
          </a:p>
        </p:txBody>
      </p:sp>
      <p:sp>
        <p:nvSpPr>
          <p:cNvPr id="9" name="TextBox 8">
            <a:extLst>
              <a:ext uri="{FF2B5EF4-FFF2-40B4-BE49-F238E27FC236}">
                <a16:creationId xmlns:a16="http://schemas.microsoft.com/office/drawing/2014/main" xmlns="" id="{3DFC7CDD-70BD-4AB9-99BD-E156CF320417}"/>
              </a:ext>
            </a:extLst>
          </p:cNvPr>
          <p:cNvSpPr txBox="1"/>
          <p:nvPr/>
        </p:nvSpPr>
        <p:spPr>
          <a:xfrm>
            <a:off x="7326702" y="412055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Times New Roman"/>
                <a:cs typeface="Times New Roman"/>
              </a:rPr>
              <a:t>Bi –Prism </a:t>
            </a:r>
          </a:p>
        </p:txBody>
      </p:sp>
      <p:sp>
        <p:nvSpPr>
          <p:cNvPr id="11" name="TextBox 10">
            <a:extLst>
              <a:ext uri="{FF2B5EF4-FFF2-40B4-BE49-F238E27FC236}">
                <a16:creationId xmlns:a16="http://schemas.microsoft.com/office/drawing/2014/main" xmlns="" id="{555EE793-AE2A-430E-9CBA-7FD008C096D1}"/>
              </a:ext>
            </a:extLst>
          </p:cNvPr>
          <p:cNvSpPr txBox="1"/>
          <p:nvPr/>
        </p:nvSpPr>
        <p:spPr>
          <a:xfrm>
            <a:off x="582823" y="5212333"/>
            <a:ext cx="11024555" cy="156966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latin typeface="Times New Roman"/>
                <a:cs typeface="Times New Roman"/>
              </a:rPr>
              <a:t>Attaching a Linear Interference Filter having spatially varying property of passing different wavelength of visible spectrum,when attached to a black and white video camera it can capture multiple wavelength information of the scene which can be displayed together after interpolation using software.</a:t>
            </a:r>
          </a:p>
        </p:txBody>
      </p:sp>
      <p:pic>
        <p:nvPicPr>
          <p:cNvPr id="13" name="Picture 13" descr="A screen shot of a social media post&#10;&#10;Description automatically generated">
            <a:extLst>
              <a:ext uri="{FF2B5EF4-FFF2-40B4-BE49-F238E27FC236}">
                <a16:creationId xmlns:a16="http://schemas.microsoft.com/office/drawing/2014/main" xmlns="" id="{F75F0008-6C64-4F7B-AC19-B8AE3DAE6634}"/>
              </a:ext>
            </a:extLst>
          </p:cNvPr>
          <p:cNvPicPr>
            <a:picLocks noChangeAspect="1"/>
          </p:cNvPicPr>
          <p:nvPr/>
        </p:nvPicPr>
        <p:blipFill>
          <a:blip r:embed="rId2"/>
          <a:stretch>
            <a:fillRect/>
          </a:stretch>
        </p:blipFill>
        <p:spPr>
          <a:xfrm>
            <a:off x="1101307" y="1787140"/>
            <a:ext cx="9989388" cy="3183078"/>
          </a:xfrm>
          <a:prstGeom prst="rect">
            <a:avLst/>
          </a:prstGeom>
        </p:spPr>
      </p:pic>
    </p:spTree>
    <p:extLst>
      <p:ext uri="{BB962C8B-B14F-4D97-AF65-F5344CB8AC3E}">
        <p14:creationId xmlns:p14="http://schemas.microsoft.com/office/powerpoint/2010/main" xmlns="" val="16585780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99ED5833-B85B-4103-8A3B-CAB0308E6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901B457-01D8-4E5E-87C0-18D25A14E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xmlns="" id="{8393F8B9-766B-4C25-9ADB-83D63671E1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5896C0FC-235A-4614-9A52-FC8AAF7C1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444C3DEE-CEDB-433D-9082-BB823C076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CCAB5AF3-3AE2-47C2-B6C2-526CB1D1E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xmlns="" id="{E1A51794-D3FF-4DC0-8C8C-52220ED8DD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FBCECB1E-E014-43A5-90AB-A11849CE49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A2AD2B16-D23C-4CF1-A283-D74F79A1FD47}"/>
              </a:ext>
            </a:extLst>
          </p:cNvPr>
          <p:cNvSpPr txBox="1"/>
          <p:nvPr/>
        </p:nvSpPr>
        <p:spPr>
          <a:xfrm>
            <a:off x="3568" y="18887"/>
            <a:ext cx="1195482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a:rPr>
              <a:t>Object Side Coding Examples</a:t>
            </a:r>
            <a:endParaRPr lang="en-US">
              <a:latin typeface="Calibri" panose="020F0502020204030204"/>
              <a:cs typeface="Calibri" panose="020F0502020204030204"/>
            </a:endParaRPr>
          </a:p>
          <a:p>
            <a:pPr algn="ctr"/>
            <a:r>
              <a:rPr lang="en-US" sz="4000">
                <a:latin typeface="Times New Roman"/>
                <a:cs typeface="Times"/>
              </a:rPr>
              <a:t> with Non-Homogenous Optical Element</a:t>
            </a:r>
            <a:endParaRPr lang="en-US">
              <a:cs typeface="Calibri"/>
            </a:endParaRPr>
          </a:p>
        </p:txBody>
      </p:sp>
      <p:sp>
        <p:nvSpPr>
          <p:cNvPr id="5" name="TextBox 4">
            <a:extLst>
              <a:ext uri="{FF2B5EF4-FFF2-40B4-BE49-F238E27FC236}">
                <a16:creationId xmlns:a16="http://schemas.microsoft.com/office/drawing/2014/main" xmlns="" id="{650804DD-5A64-4C71-92F9-A125A7804B7A}"/>
              </a:ext>
            </a:extLst>
          </p:cNvPr>
          <p:cNvSpPr txBox="1"/>
          <p:nvPr/>
        </p:nvSpPr>
        <p:spPr>
          <a:xfrm>
            <a:off x="3631722" y="1245080"/>
            <a:ext cx="494293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latin typeface="Times New Roman"/>
                <a:cs typeface="Times New Roman"/>
              </a:rPr>
              <a:t>Split FOV (Lens-Less Imaging)</a:t>
            </a:r>
            <a:endParaRPr lang="en-US"/>
          </a:p>
        </p:txBody>
      </p:sp>
      <p:graphicFrame>
        <p:nvGraphicFramePr>
          <p:cNvPr id="14" name="Diagram 14">
            <a:extLst>
              <a:ext uri="{FF2B5EF4-FFF2-40B4-BE49-F238E27FC236}">
                <a16:creationId xmlns:a16="http://schemas.microsoft.com/office/drawing/2014/main" xmlns="" id="{0BBA27A4-785D-4680-B424-A377B0C66A1A}"/>
              </a:ext>
            </a:extLst>
          </p:cNvPr>
          <p:cNvGraphicFramePr/>
          <p:nvPr/>
        </p:nvGraphicFramePr>
        <p:xfrm>
          <a:off x="6858001" y="1686465"/>
          <a:ext cx="5003321" cy="4965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73" name="Rectangle 3472">
            <a:extLst>
              <a:ext uri="{FF2B5EF4-FFF2-40B4-BE49-F238E27FC236}">
                <a16:creationId xmlns:a16="http://schemas.microsoft.com/office/drawing/2014/main" xmlns="" id="{CCF9D8A5-6E3E-4C5F-90AA-878CC455641C}"/>
              </a:ext>
            </a:extLst>
          </p:cNvPr>
          <p:cNvSpPr/>
          <p:nvPr/>
        </p:nvSpPr>
        <p:spPr>
          <a:xfrm flipH="1">
            <a:off x="6537119" y="1901751"/>
            <a:ext cx="11716" cy="467663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6" name="Picture 17" descr="A group of people walking on a sidewalk&#10;&#10;Description automatically generated">
            <a:extLst>
              <a:ext uri="{FF2B5EF4-FFF2-40B4-BE49-F238E27FC236}">
                <a16:creationId xmlns:a16="http://schemas.microsoft.com/office/drawing/2014/main" xmlns="" id="{D59964AA-5148-4898-9E3B-085885BFA07E}"/>
              </a:ext>
            </a:extLst>
          </p:cNvPr>
          <p:cNvPicPr>
            <a:picLocks noChangeAspect="1"/>
          </p:cNvPicPr>
          <p:nvPr/>
        </p:nvPicPr>
        <p:blipFill>
          <a:blip r:embed="rId6"/>
          <a:stretch>
            <a:fillRect/>
          </a:stretch>
        </p:blipFill>
        <p:spPr>
          <a:xfrm>
            <a:off x="224287" y="1899694"/>
            <a:ext cx="6049992" cy="4539478"/>
          </a:xfrm>
          <a:prstGeom prst="rect">
            <a:avLst/>
          </a:prstGeom>
        </p:spPr>
      </p:pic>
    </p:spTree>
    <p:extLst>
      <p:ext uri="{BB962C8B-B14F-4D97-AF65-F5344CB8AC3E}">
        <p14:creationId xmlns:p14="http://schemas.microsoft.com/office/powerpoint/2010/main" xmlns="" val="37785853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xmlns="" id="{6C4028FD-8BAA-4A19-BFDE-594D991B75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1F5D95AE-BC17-4035-8DC8-47A6B496A1E1}"/>
              </a:ext>
            </a:extLst>
          </p:cNvPr>
          <p:cNvSpPr txBox="1"/>
          <p:nvPr/>
        </p:nvSpPr>
        <p:spPr>
          <a:xfrm>
            <a:off x="4724400" y="2100943"/>
            <a:ext cx="4593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b="1">
              <a:solidFill>
                <a:srgbClr val="FFFFFF"/>
              </a:solidFill>
              <a:latin typeface="Calibri Light"/>
              <a:cs typeface="Calibri Light"/>
            </a:endParaRPr>
          </a:p>
        </p:txBody>
      </p:sp>
      <p:sp>
        <p:nvSpPr>
          <p:cNvPr id="3" name="TextBox 2">
            <a:extLst>
              <a:ext uri="{FF2B5EF4-FFF2-40B4-BE49-F238E27FC236}">
                <a16:creationId xmlns:a16="http://schemas.microsoft.com/office/drawing/2014/main" xmlns=""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sp useBgFill="1">
        <p:nvSpPr>
          <p:cNvPr id="9904" name="Rectangle 9903">
            <a:extLst>
              <a:ext uri="{FF2B5EF4-FFF2-40B4-BE49-F238E27FC236}">
                <a16:creationId xmlns:a16="http://schemas.microsoft.com/office/drawing/2014/main" xmlns="" id="{B7A4B32C-F3D8-4AFC-AB1E-547D760D90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399" y="15240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06" name="Rectangle 9905">
            <a:extLst>
              <a:ext uri="{FF2B5EF4-FFF2-40B4-BE49-F238E27FC236}">
                <a16:creationId xmlns:a16="http://schemas.microsoft.com/office/drawing/2014/main" xmlns="" id="{7012AE3A-A265-4809-9DCE-51C6D80C10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08" name="Freeform: Shape 9907">
            <a:extLst>
              <a:ext uri="{FF2B5EF4-FFF2-40B4-BE49-F238E27FC236}">
                <a16:creationId xmlns:a16="http://schemas.microsoft.com/office/drawing/2014/main" xmlns="" id="{DA103B8C-91F8-4AFD-9041-FF8FF15779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10" name="Rectangle 9909">
            <a:extLst>
              <a:ext uri="{FF2B5EF4-FFF2-40B4-BE49-F238E27FC236}">
                <a16:creationId xmlns:a16="http://schemas.microsoft.com/office/drawing/2014/main" xmlns="" id="{6B19C42D-793F-40CA-9D5F-E148C76CEA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12" name="Rectangle 9911">
            <a:extLst>
              <a:ext uri="{FF2B5EF4-FFF2-40B4-BE49-F238E27FC236}">
                <a16:creationId xmlns:a16="http://schemas.microsoft.com/office/drawing/2014/main" xmlns="" id="{5CC62BDD-B107-4787-876F-CE2E4605315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14" name="Freeform: Shape 9913">
            <a:extLst>
              <a:ext uri="{FF2B5EF4-FFF2-40B4-BE49-F238E27FC236}">
                <a16:creationId xmlns:a16="http://schemas.microsoft.com/office/drawing/2014/main" xmlns="" id="{6D71CC03-2211-43F7-AFF5-D1DF6A842C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916" name="Isosceles Triangle 9915">
            <a:extLst>
              <a:ext uri="{FF2B5EF4-FFF2-40B4-BE49-F238E27FC236}">
                <a16:creationId xmlns:a16="http://schemas.microsoft.com/office/drawing/2014/main" xmlns="" id="{368533C4-413C-4B52-A842-39316DBC2B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18" name="Isosceles Triangle 9917">
            <a:extLst>
              <a:ext uri="{FF2B5EF4-FFF2-40B4-BE49-F238E27FC236}">
                <a16:creationId xmlns:a16="http://schemas.microsoft.com/office/drawing/2014/main" xmlns="" id="{8B7B2417-8219-42FD-BAE7-95717667D4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Diagram 5">
            <a:extLst>
              <a:ext uri="{FF2B5EF4-FFF2-40B4-BE49-F238E27FC236}">
                <a16:creationId xmlns:a16="http://schemas.microsoft.com/office/drawing/2014/main" xmlns="" id="{9995DCFF-5624-4A4E-932C-00687C60F3F6}"/>
              </a:ext>
            </a:extLst>
          </p:cNvPr>
          <p:cNvGraphicFramePr/>
          <p:nvPr>
            <p:extLst>
              <p:ext uri="{D42A27DB-BD31-4B8C-83A1-F6EECF244321}">
                <p14:modId xmlns:p14="http://schemas.microsoft.com/office/powerpoint/2010/main" xmlns="" val="1238852329"/>
              </p:ext>
            </p:extLst>
          </p:nvPr>
        </p:nvGraphicFramePr>
        <p:xfrm>
          <a:off x="206828" y="-3175"/>
          <a:ext cx="11887200" cy="7529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946" name="TextBox 9945">
            <a:extLst>
              <a:ext uri="{FF2B5EF4-FFF2-40B4-BE49-F238E27FC236}">
                <a16:creationId xmlns:a16="http://schemas.microsoft.com/office/drawing/2014/main" xmlns="" id="{41FCEA28-02A2-4DFE-A55D-14CBCEC5E758}"/>
              </a:ext>
            </a:extLst>
          </p:cNvPr>
          <p:cNvSpPr txBox="1"/>
          <p:nvPr/>
        </p:nvSpPr>
        <p:spPr>
          <a:xfrm>
            <a:off x="3080658" y="293915"/>
            <a:ext cx="63246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New Roman"/>
              </a:rPr>
              <a:t>Overview of the Presentation</a:t>
            </a:r>
            <a:endParaRPr lang="en-US"/>
          </a:p>
        </p:txBody>
      </p:sp>
    </p:spTree>
    <p:extLst>
      <p:ext uri="{BB962C8B-B14F-4D97-AF65-F5344CB8AC3E}">
        <p14:creationId xmlns:p14="http://schemas.microsoft.com/office/powerpoint/2010/main" xmlns="" val="15169346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99ED5833-B85B-4103-8A3B-CAB0308E6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901B457-01D8-4E5E-87C0-18D25A14E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xmlns="" id="{8393F8B9-766B-4C25-9ADB-83D63671E1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5896C0FC-235A-4614-9A52-FC8AAF7C1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444C3DEE-CEDB-433D-9082-BB823C076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CCAB5AF3-3AE2-47C2-B6C2-526CB1D1E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xmlns="" id="{E1A51794-D3FF-4DC0-8C8C-52220ED8DD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FBCECB1E-E014-43A5-90AB-A11849CE49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A2AD2B16-D23C-4CF1-A283-D74F79A1FD47}"/>
              </a:ext>
            </a:extLst>
          </p:cNvPr>
          <p:cNvSpPr txBox="1"/>
          <p:nvPr/>
        </p:nvSpPr>
        <p:spPr>
          <a:xfrm>
            <a:off x="3568" y="18887"/>
            <a:ext cx="1195482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a:rPr>
              <a:t>Object Side Coding Examples</a:t>
            </a:r>
            <a:endParaRPr lang="en-US">
              <a:latin typeface="Calibri" panose="020F0502020204030204"/>
              <a:cs typeface="Calibri" panose="020F0502020204030204"/>
            </a:endParaRPr>
          </a:p>
          <a:p>
            <a:pPr algn="ctr"/>
            <a:r>
              <a:rPr lang="en-US" sz="4000">
                <a:latin typeface="Times New Roman"/>
                <a:cs typeface="Times"/>
              </a:rPr>
              <a:t> with Homogenous Optical Element</a:t>
            </a:r>
            <a:endParaRPr lang="en-US">
              <a:cs typeface="Calibri"/>
            </a:endParaRPr>
          </a:p>
        </p:txBody>
      </p:sp>
      <p:sp>
        <p:nvSpPr>
          <p:cNvPr id="5" name="TextBox 4">
            <a:extLst>
              <a:ext uri="{FF2B5EF4-FFF2-40B4-BE49-F238E27FC236}">
                <a16:creationId xmlns:a16="http://schemas.microsoft.com/office/drawing/2014/main" xmlns="" id="{650804DD-5A64-4C71-92F9-A125A7804B7A}"/>
              </a:ext>
            </a:extLst>
          </p:cNvPr>
          <p:cNvSpPr txBox="1"/>
          <p:nvPr/>
        </p:nvSpPr>
        <p:spPr>
          <a:xfrm>
            <a:off x="2999119" y="1360100"/>
            <a:ext cx="59924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latin typeface="Times New Roman"/>
                <a:cs typeface="Times New Roman"/>
              </a:rPr>
              <a:t>Multi-View Radial Camera for 3D Imaging</a:t>
            </a:r>
            <a:endParaRPr lang="en-US"/>
          </a:p>
        </p:txBody>
      </p:sp>
      <p:graphicFrame>
        <p:nvGraphicFramePr>
          <p:cNvPr id="14" name="Diagram 14">
            <a:extLst>
              <a:ext uri="{FF2B5EF4-FFF2-40B4-BE49-F238E27FC236}">
                <a16:creationId xmlns:a16="http://schemas.microsoft.com/office/drawing/2014/main" xmlns="" id="{0BBA27A4-785D-4680-B424-A377B0C66A1A}"/>
              </a:ext>
            </a:extLst>
          </p:cNvPr>
          <p:cNvGraphicFramePr/>
          <p:nvPr>
            <p:extLst>
              <p:ext uri="{D42A27DB-BD31-4B8C-83A1-F6EECF244321}">
                <p14:modId xmlns:p14="http://schemas.microsoft.com/office/powerpoint/2010/main" xmlns="" val="869221582"/>
              </p:ext>
            </p:extLst>
          </p:nvPr>
        </p:nvGraphicFramePr>
        <p:xfrm>
          <a:off x="6685473" y="1585824"/>
          <a:ext cx="5348376" cy="5267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73" name="Rectangle 3472">
            <a:extLst>
              <a:ext uri="{FF2B5EF4-FFF2-40B4-BE49-F238E27FC236}">
                <a16:creationId xmlns:a16="http://schemas.microsoft.com/office/drawing/2014/main" xmlns="" id="{CCF9D8A5-6E3E-4C5F-90AA-878CC455641C}"/>
              </a:ext>
            </a:extLst>
          </p:cNvPr>
          <p:cNvSpPr/>
          <p:nvPr/>
        </p:nvSpPr>
        <p:spPr>
          <a:xfrm flipH="1">
            <a:off x="6537119" y="1901751"/>
            <a:ext cx="11716" cy="467663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7" name="Picture 17" descr="A picture containing device, shirt&#10;&#10;Description automatically generated">
            <a:extLst>
              <a:ext uri="{FF2B5EF4-FFF2-40B4-BE49-F238E27FC236}">
                <a16:creationId xmlns:a16="http://schemas.microsoft.com/office/drawing/2014/main" xmlns="" id="{D6DBDE5D-EA36-46C2-B239-DD4DD38B63C8}"/>
              </a:ext>
            </a:extLst>
          </p:cNvPr>
          <p:cNvPicPr>
            <a:picLocks noChangeAspect="1"/>
          </p:cNvPicPr>
          <p:nvPr/>
        </p:nvPicPr>
        <p:blipFill>
          <a:blip r:embed="rId6"/>
          <a:stretch>
            <a:fillRect/>
          </a:stretch>
        </p:blipFill>
        <p:spPr>
          <a:xfrm>
            <a:off x="253042" y="1871918"/>
            <a:ext cx="6093124" cy="4738804"/>
          </a:xfrm>
          <a:prstGeom prst="rect">
            <a:avLst/>
          </a:prstGeom>
        </p:spPr>
      </p:pic>
    </p:spTree>
    <p:extLst>
      <p:ext uri="{BB962C8B-B14F-4D97-AF65-F5344CB8AC3E}">
        <p14:creationId xmlns:p14="http://schemas.microsoft.com/office/powerpoint/2010/main" xmlns="" val="6307644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99ED5833-B85B-4103-8A3B-CAB0308E6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901B457-01D8-4E5E-87C0-18D25A14E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xmlns="" id="{8393F8B9-766B-4C25-9ADB-83D63671E1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5896C0FC-235A-4614-9A52-FC8AAF7C1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444C3DEE-CEDB-433D-9082-BB823C076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CCAB5AF3-3AE2-47C2-B6C2-526CB1D1E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xmlns="" id="{E1A51794-D3FF-4DC0-8C8C-52220ED8DD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FBCECB1E-E014-43A5-90AB-A11849CE49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A2AD2B16-D23C-4CF1-A283-D74F79A1FD47}"/>
              </a:ext>
            </a:extLst>
          </p:cNvPr>
          <p:cNvSpPr txBox="1"/>
          <p:nvPr/>
        </p:nvSpPr>
        <p:spPr>
          <a:xfrm>
            <a:off x="3568" y="18887"/>
            <a:ext cx="1195482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a:rPr>
              <a:t>Object Side Coding Examples</a:t>
            </a:r>
            <a:endParaRPr lang="en-US">
              <a:latin typeface="Calibri" panose="020F0502020204030204"/>
              <a:cs typeface="Calibri" panose="020F0502020204030204"/>
            </a:endParaRPr>
          </a:p>
          <a:p>
            <a:pPr algn="ctr"/>
            <a:r>
              <a:rPr lang="en-US" sz="4000">
                <a:latin typeface="Times New Roman"/>
                <a:cs typeface="Times"/>
              </a:rPr>
              <a:t> with Homogenous Optical Element</a:t>
            </a:r>
            <a:endParaRPr lang="en-US">
              <a:cs typeface="Calibri"/>
            </a:endParaRPr>
          </a:p>
        </p:txBody>
      </p:sp>
      <p:sp>
        <p:nvSpPr>
          <p:cNvPr id="5" name="TextBox 4">
            <a:extLst>
              <a:ext uri="{FF2B5EF4-FFF2-40B4-BE49-F238E27FC236}">
                <a16:creationId xmlns:a16="http://schemas.microsoft.com/office/drawing/2014/main" xmlns="" id="{650804DD-5A64-4C71-92F9-A125A7804B7A}"/>
              </a:ext>
            </a:extLst>
          </p:cNvPr>
          <p:cNvSpPr txBox="1"/>
          <p:nvPr/>
        </p:nvSpPr>
        <p:spPr>
          <a:xfrm>
            <a:off x="2999119" y="1360100"/>
            <a:ext cx="59924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latin typeface="Times New Roman"/>
                <a:cs typeface="Times New Roman"/>
              </a:rPr>
              <a:t>Other Applications </a:t>
            </a:r>
            <a:endParaRPr lang="en-US"/>
          </a:p>
        </p:txBody>
      </p:sp>
      <p:graphicFrame>
        <p:nvGraphicFramePr>
          <p:cNvPr id="14" name="Diagram 14">
            <a:extLst>
              <a:ext uri="{FF2B5EF4-FFF2-40B4-BE49-F238E27FC236}">
                <a16:creationId xmlns:a16="http://schemas.microsoft.com/office/drawing/2014/main" xmlns="" id="{0BBA27A4-785D-4680-B424-A377B0C66A1A}"/>
              </a:ext>
            </a:extLst>
          </p:cNvPr>
          <p:cNvGraphicFramePr/>
          <p:nvPr>
            <p:extLst>
              <p:ext uri="{D42A27DB-BD31-4B8C-83A1-F6EECF244321}">
                <p14:modId xmlns:p14="http://schemas.microsoft.com/office/powerpoint/2010/main" xmlns="" val="248509786"/>
              </p:ext>
            </p:extLst>
          </p:nvPr>
        </p:nvGraphicFramePr>
        <p:xfrm>
          <a:off x="1624643" y="1815862"/>
          <a:ext cx="8928339" cy="4520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19443863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88294908-8B00-4F58-BBBA-20F71A40AA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Shape 64">
            <a:extLst>
              <a:ext uri="{FF2B5EF4-FFF2-40B4-BE49-F238E27FC236}">
                <a16:creationId xmlns:a16="http://schemas.microsoft.com/office/drawing/2014/main" xmlns="" id="{4364C879-1404-4203-8E9D-CC5DE0A621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xmlns="" id="{84617302-4B0D-4351-A6BB-6F0930D943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68">
            <a:extLst>
              <a:ext uri="{FF2B5EF4-FFF2-40B4-BE49-F238E27FC236}">
                <a16:creationId xmlns:a16="http://schemas.microsoft.com/office/drawing/2014/main" xmlns="" id="{DA2C7802-C2E0-4218-8F89-8DD7CCD2CD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Rectangle 70">
            <a:extLst>
              <a:ext uri="{FF2B5EF4-FFF2-40B4-BE49-F238E27FC236}">
                <a16:creationId xmlns:a16="http://schemas.microsoft.com/office/drawing/2014/main" xmlns="" id="{A6D7111A-21E5-4EE9-8A78-10E5530F01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xmlns="" id="{A3969E80-A77B-49FC-9122-D89AFD5EE1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Rectangle 74">
            <a:extLst>
              <a:ext uri="{FF2B5EF4-FFF2-40B4-BE49-F238E27FC236}">
                <a16:creationId xmlns:a16="http://schemas.microsoft.com/office/drawing/2014/main" xmlns="" id="{1849CA57-76BD-4CF2-80BA-D7A46A01B7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77" name="Freeform: Shape 76">
            <a:extLst>
              <a:ext uri="{FF2B5EF4-FFF2-40B4-BE49-F238E27FC236}">
                <a16:creationId xmlns:a16="http://schemas.microsoft.com/office/drawing/2014/main" xmlns="" id="{35E9085E-E730-4768-83D4-6CB7E98971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xmlns="" id="{3CDBF5DE-C74E-4503-9A03-199D6C3C0CA0}"/>
              </a:ext>
            </a:extLst>
          </p:cNvPr>
          <p:cNvSpPr txBox="1"/>
          <p:nvPr/>
        </p:nvSpPr>
        <p:spPr>
          <a:xfrm>
            <a:off x="3262151" y="1821679"/>
            <a:ext cx="5782716" cy="2150719"/>
          </a:xfrm>
          <a:prstGeom prst="rect">
            <a:avLst/>
          </a:prstGeom>
          <a:no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r>
              <a:rPr lang="en-US" sz="4800" b="1" u="sng">
                <a:solidFill>
                  <a:srgbClr val="080808"/>
                </a:solidFill>
                <a:latin typeface="Times New Roman"/>
                <a:ea typeface="+mj-ea"/>
                <a:cs typeface="Times New Roman"/>
              </a:rPr>
              <a:t>Pupil Plane Coding</a:t>
            </a:r>
            <a:endParaRPr lang="en-US" sz="4800" dirty="0">
              <a:ea typeface="+mn-lt"/>
              <a:cs typeface="+mn-lt"/>
            </a:endParaRPr>
          </a:p>
        </p:txBody>
      </p:sp>
      <p:sp>
        <p:nvSpPr>
          <p:cNvPr id="79" name="Freeform: Shape 78">
            <a:extLst>
              <a:ext uri="{FF2B5EF4-FFF2-40B4-BE49-F238E27FC236}">
                <a16:creationId xmlns:a16="http://schemas.microsoft.com/office/drawing/2014/main" xmlns="" id="{973272FE-A474-4CAE-8CA2-BCC8B476C3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1" name="Freeform: Shape 80">
            <a:extLst>
              <a:ext uri="{FF2B5EF4-FFF2-40B4-BE49-F238E27FC236}">
                <a16:creationId xmlns:a16="http://schemas.microsoft.com/office/drawing/2014/main" xmlns="" id="{E07981EA-05A6-437C-88D7-B377B92B03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Rectangle 82">
            <a:extLst>
              <a:ext uri="{FF2B5EF4-FFF2-40B4-BE49-F238E27FC236}">
                <a16:creationId xmlns:a16="http://schemas.microsoft.com/office/drawing/2014/main" xmlns="" id="{15E3C750-986E-4769-B1AE-49289FBEE7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Chart&#10;&#10;Description automatically generated">
            <a:extLst>
              <a:ext uri="{FF2B5EF4-FFF2-40B4-BE49-F238E27FC236}">
                <a16:creationId xmlns:a16="http://schemas.microsoft.com/office/drawing/2014/main" xmlns="" id="{4016EBAE-51ED-4EF3-B6A3-E778A6AF8BD6}"/>
              </a:ext>
            </a:extLst>
          </p:cNvPr>
          <p:cNvPicPr>
            <a:picLocks noChangeAspect="1"/>
          </p:cNvPicPr>
          <p:nvPr/>
        </p:nvPicPr>
        <p:blipFill>
          <a:blip r:embed="rId2"/>
          <a:stretch>
            <a:fillRect/>
          </a:stretch>
        </p:blipFill>
        <p:spPr>
          <a:xfrm>
            <a:off x="4611088" y="3427383"/>
            <a:ext cx="3084841" cy="1484102"/>
          </a:xfrm>
          <a:prstGeom prst="rect">
            <a:avLst/>
          </a:prstGeom>
        </p:spPr>
      </p:pic>
    </p:spTree>
    <p:extLst>
      <p:ext uri="{BB962C8B-B14F-4D97-AF65-F5344CB8AC3E}">
        <p14:creationId xmlns:p14="http://schemas.microsoft.com/office/powerpoint/2010/main" xmlns="" val="18386568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99ED5833-B85B-4103-8A3B-CAB0308E6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901B457-01D8-4E5E-87C0-18D25A14E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xmlns="" id="{8393F8B9-766B-4C25-9ADB-83D63671E1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5896C0FC-235A-4614-9A52-FC8AAF7C1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444C3DEE-CEDB-433D-9082-BB823C076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CCAB5AF3-3AE2-47C2-B6C2-526CB1D1E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xmlns="" id="{E1A51794-D3FF-4DC0-8C8C-52220ED8DD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FBCECB1E-E014-43A5-90AB-A11849CE49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A2AD2B16-D23C-4CF1-A283-D74F79A1FD47}"/>
              </a:ext>
            </a:extLst>
          </p:cNvPr>
          <p:cNvSpPr txBox="1"/>
          <p:nvPr/>
        </p:nvSpPr>
        <p:spPr>
          <a:xfrm>
            <a:off x="1915757" y="277680"/>
            <a:ext cx="834610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a:rPr>
              <a:t>Basic Concepts of Pupil Plane Coding</a:t>
            </a:r>
            <a:endParaRPr lang="en-US"/>
          </a:p>
        </p:txBody>
      </p:sp>
      <p:graphicFrame>
        <p:nvGraphicFramePr>
          <p:cNvPr id="19" name="Diagram 19">
            <a:extLst>
              <a:ext uri="{FF2B5EF4-FFF2-40B4-BE49-F238E27FC236}">
                <a16:creationId xmlns:a16="http://schemas.microsoft.com/office/drawing/2014/main" xmlns="" id="{347745BF-1976-470C-A7D3-506533941B8B}"/>
              </a:ext>
            </a:extLst>
          </p:cNvPr>
          <p:cNvGraphicFramePr/>
          <p:nvPr>
            <p:extLst>
              <p:ext uri="{D42A27DB-BD31-4B8C-83A1-F6EECF244321}">
                <p14:modId xmlns:p14="http://schemas.microsoft.com/office/powerpoint/2010/main" xmlns="" val="3936293175"/>
              </p:ext>
            </p:extLst>
          </p:nvPr>
        </p:nvGraphicFramePr>
        <p:xfrm>
          <a:off x="5653499" y="1124416"/>
          <a:ext cx="5774904" cy="27590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43" name="Rectangle 2042">
            <a:extLst>
              <a:ext uri="{FF2B5EF4-FFF2-40B4-BE49-F238E27FC236}">
                <a16:creationId xmlns:a16="http://schemas.microsoft.com/office/drawing/2014/main" xmlns="" id="{A34D9388-11DC-41EF-A1D8-5C3E6AF68AF4}"/>
              </a:ext>
            </a:extLst>
          </p:cNvPr>
          <p:cNvSpPr/>
          <p:nvPr/>
        </p:nvSpPr>
        <p:spPr>
          <a:xfrm>
            <a:off x="1674910" y="1858620"/>
            <a:ext cx="103303" cy="377086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7" name="Oval 2046">
            <a:extLst>
              <a:ext uri="{FF2B5EF4-FFF2-40B4-BE49-F238E27FC236}">
                <a16:creationId xmlns:a16="http://schemas.microsoft.com/office/drawing/2014/main" xmlns="" id="{E55D1735-C119-471D-B166-2CFA8D025AE6}"/>
              </a:ext>
            </a:extLst>
          </p:cNvPr>
          <p:cNvSpPr/>
          <p:nvPr/>
        </p:nvSpPr>
        <p:spPr>
          <a:xfrm>
            <a:off x="3467817" y="2784894"/>
            <a:ext cx="287547" cy="1940942"/>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54" name="Rectangle 2053">
            <a:extLst>
              <a:ext uri="{FF2B5EF4-FFF2-40B4-BE49-F238E27FC236}">
                <a16:creationId xmlns:a16="http://schemas.microsoft.com/office/drawing/2014/main" xmlns="" id="{675E42A7-5748-42D2-AD35-FEC34C0A81EB}"/>
              </a:ext>
            </a:extLst>
          </p:cNvPr>
          <p:cNvSpPr/>
          <p:nvPr/>
        </p:nvSpPr>
        <p:spPr>
          <a:xfrm flipH="1" flipV="1">
            <a:off x="3897343" y="2783097"/>
            <a:ext cx="244415" cy="194094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Rectangle 2063">
            <a:extLst>
              <a:ext uri="{FF2B5EF4-FFF2-40B4-BE49-F238E27FC236}">
                <a16:creationId xmlns:a16="http://schemas.microsoft.com/office/drawing/2014/main" xmlns="" id="{A1924050-2431-4534-A722-32A77616C9B7}"/>
              </a:ext>
            </a:extLst>
          </p:cNvPr>
          <p:cNvSpPr/>
          <p:nvPr/>
        </p:nvSpPr>
        <p:spPr>
          <a:xfrm flipH="1">
            <a:off x="5300666" y="1211639"/>
            <a:ext cx="11717" cy="532361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TextBox 1">
            <a:extLst>
              <a:ext uri="{FF2B5EF4-FFF2-40B4-BE49-F238E27FC236}">
                <a16:creationId xmlns:a16="http://schemas.microsoft.com/office/drawing/2014/main" xmlns="" id="{0A4C568D-7CC2-4206-8F70-B6CA64352F13}"/>
              </a:ext>
            </a:extLst>
          </p:cNvPr>
          <p:cNvSpPr txBox="1"/>
          <p:nvPr/>
        </p:nvSpPr>
        <p:spPr>
          <a:xfrm>
            <a:off x="1213629" y="5800005"/>
            <a:ext cx="4727275"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latin typeface="Times New Roman"/>
                <a:cs typeface="Times New Roman"/>
              </a:rPr>
              <a:t>  Detector     </a:t>
            </a:r>
            <a:endParaRPr lang="en-US" sz="2000" b="1">
              <a:cs typeface="Calibri"/>
            </a:endParaRPr>
          </a:p>
        </p:txBody>
      </p:sp>
      <p:sp>
        <p:nvSpPr>
          <p:cNvPr id="2680" name="TextBox 2679">
            <a:extLst>
              <a:ext uri="{FF2B5EF4-FFF2-40B4-BE49-F238E27FC236}">
                <a16:creationId xmlns:a16="http://schemas.microsoft.com/office/drawing/2014/main" xmlns="" id="{9D8414F1-EF5D-4071-8A65-50C1C874680F}"/>
              </a:ext>
            </a:extLst>
          </p:cNvPr>
          <p:cNvSpPr txBox="1"/>
          <p:nvPr/>
        </p:nvSpPr>
        <p:spPr>
          <a:xfrm>
            <a:off x="2769079" y="488255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cs typeface="Times New Roman"/>
              </a:rPr>
              <a:t>Lens +Optical Element</a:t>
            </a:r>
            <a:endParaRPr lang="en-US">
              <a:ea typeface="+mn-lt"/>
              <a:cs typeface="+mn-lt"/>
            </a:endParaRPr>
          </a:p>
          <a:p>
            <a:pPr algn="l"/>
            <a:endParaRPr lang="en-US" dirty="0">
              <a:cs typeface="Calibri"/>
            </a:endParaRPr>
          </a:p>
        </p:txBody>
      </p:sp>
      <p:pic>
        <p:nvPicPr>
          <p:cNvPr id="2690" name="Picture 2690" descr="A picture containing text&#10;&#10;Description automatically generated">
            <a:extLst>
              <a:ext uri="{FF2B5EF4-FFF2-40B4-BE49-F238E27FC236}">
                <a16:creationId xmlns:a16="http://schemas.microsoft.com/office/drawing/2014/main" xmlns="" id="{EDF2694B-9330-4E59-B315-2D63C4778EDC}"/>
              </a:ext>
            </a:extLst>
          </p:cNvPr>
          <p:cNvPicPr>
            <a:picLocks noChangeAspect="1"/>
          </p:cNvPicPr>
          <p:nvPr/>
        </p:nvPicPr>
        <p:blipFill>
          <a:blip r:embed="rId6"/>
          <a:stretch>
            <a:fillRect/>
          </a:stretch>
        </p:blipFill>
        <p:spPr>
          <a:xfrm>
            <a:off x="5946475" y="3884541"/>
            <a:ext cx="4554747" cy="785447"/>
          </a:xfrm>
          <a:prstGeom prst="rect">
            <a:avLst/>
          </a:prstGeom>
        </p:spPr>
      </p:pic>
      <p:sp>
        <p:nvSpPr>
          <p:cNvPr id="3045" name="TextBox 3044">
            <a:extLst>
              <a:ext uri="{FF2B5EF4-FFF2-40B4-BE49-F238E27FC236}">
                <a16:creationId xmlns:a16="http://schemas.microsoft.com/office/drawing/2014/main" xmlns="" id="{7693C661-BE43-4490-983F-5F4407349772}"/>
              </a:ext>
            </a:extLst>
          </p:cNvPr>
          <p:cNvSpPr txBox="1"/>
          <p:nvPr/>
        </p:nvSpPr>
        <p:spPr>
          <a:xfrm>
            <a:off x="7024777" y="4666891"/>
            <a:ext cx="5762445" cy="1883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b="1">
                <a:latin typeface="Times New Roman"/>
                <a:ea typeface="+mn-lt"/>
                <a:cs typeface="+mn-lt"/>
              </a:rPr>
              <a:t>PSF function</a:t>
            </a:r>
            <a:endParaRPr lang="en-US" sz="2000" b="1">
              <a:latin typeface="Times New Roman"/>
              <a:ea typeface="+mn-lt"/>
              <a:cs typeface="Times New Roman"/>
            </a:endParaRPr>
          </a:p>
          <a:p>
            <a:pPr>
              <a:lnSpc>
                <a:spcPct val="150000"/>
              </a:lnSpc>
            </a:pPr>
            <a:r>
              <a:rPr lang="en-US" sz="2000" b="1">
                <a:latin typeface="Times New Roman"/>
                <a:ea typeface="+mn-lt"/>
                <a:cs typeface="+mn-lt"/>
              </a:rPr>
              <a:t>Fourier Transform</a:t>
            </a:r>
            <a:endParaRPr lang="en-US" sz="2000" b="1">
              <a:latin typeface="Times New Roman"/>
              <a:ea typeface="+mn-lt"/>
              <a:cs typeface="Times New Roman"/>
            </a:endParaRPr>
          </a:p>
          <a:p>
            <a:pPr>
              <a:lnSpc>
                <a:spcPct val="150000"/>
              </a:lnSpc>
            </a:pPr>
            <a:r>
              <a:rPr lang="en-US" sz="2000" b="1">
                <a:latin typeface="Times New Roman"/>
                <a:ea typeface="+mn-lt"/>
                <a:cs typeface="+mn-lt"/>
              </a:rPr>
              <a:t>Aperture coding function</a:t>
            </a:r>
            <a:endParaRPr lang="en-US" sz="2000" b="1">
              <a:latin typeface="Times New Roman"/>
              <a:cs typeface="Times New Roman"/>
            </a:endParaRPr>
          </a:p>
          <a:p>
            <a:pPr>
              <a:lnSpc>
                <a:spcPct val="150000"/>
              </a:lnSpc>
            </a:pPr>
            <a:r>
              <a:rPr lang="en-US" sz="2000" b="1">
                <a:latin typeface="Times New Roman"/>
                <a:ea typeface="+mn-lt"/>
                <a:cs typeface="+mn-lt"/>
              </a:rPr>
              <a:t>Quadratic Phase Term </a:t>
            </a:r>
            <a:endParaRPr lang="en-US" sz="2000" b="1">
              <a:latin typeface="Times New Roman"/>
              <a:cs typeface="Calibri"/>
            </a:endParaRPr>
          </a:p>
        </p:txBody>
      </p:sp>
      <p:pic>
        <p:nvPicPr>
          <p:cNvPr id="3046" name="Picture 3046">
            <a:extLst>
              <a:ext uri="{FF2B5EF4-FFF2-40B4-BE49-F238E27FC236}">
                <a16:creationId xmlns:a16="http://schemas.microsoft.com/office/drawing/2014/main" xmlns="" id="{3E7F0BA7-CBC5-4147-85F2-C8800C06F3D1}"/>
              </a:ext>
            </a:extLst>
          </p:cNvPr>
          <p:cNvPicPr>
            <a:picLocks noChangeAspect="1"/>
          </p:cNvPicPr>
          <p:nvPr/>
        </p:nvPicPr>
        <p:blipFill>
          <a:blip r:embed="rId7"/>
          <a:stretch>
            <a:fillRect/>
          </a:stretch>
        </p:blipFill>
        <p:spPr>
          <a:xfrm>
            <a:off x="6145602" y="4729071"/>
            <a:ext cx="720305" cy="534119"/>
          </a:xfrm>
          <a:prstGeom prst="rect">
            <a:avLst/>
          </a:prstGeom>
        </p:spPr>
      </p:pic>
      <p:pic>
        <p:nvPicPr>
          <p:cNvPr id="3049" name="Picture 3049">
            <a:extLst>
              <a:ext uri="{FF2B5EF4-FFF2-40B4-BE49-F238E27FC236}">
                <a16:creationId xmlns:a16="http://schemas.microsoft.com/office/drawing/2014/main" xmlns="" id="{B1C32C76-0089-4F1D-AF27-810105E0410E}"/>
              </a:ext>
            </a:extLst>
          </p:cNvPr>
          <p:cNvPicPr>
            <a:picLocks noChangeAspect="1"/>
          </p:cNvPicPr>
          <p:nvPr/>
        </p:nvPicPr>
        <p:blipFill>
          <a:blip r:embed="rId8"/>
          <a:stretch>
            <a:fillRect/>
          </a:stretch>
        </p:blipFill>
        <p:spPr>
          <a:xfrm>
            <a:off x="6222430" y="5212961"/>
            <a:ext cx="581025" cy="371475"/>
          </a:xfrm>
          <a:prstGeom prst="rect">
            <a:avLst/>
          </a:prstGeom>
        </p:spPr>
      </p:pic>
      <p:pic>
        <p:nvPicPr>
          <p:cNvPr id="3050" name="Picture 3050">
            <a:extLst>
              <a:ext uri="{FF2B5EF4-FFF2-40B4-BE49-F238E27FC236}">
                <a16:creationId xmlns:a16="http://schemas.microsoft.com/office/drawing/2014/main" xmlns="" id="{18898863-79FB-4D64-A93C-C02372C42F7B}"/>
              </a:ext>
            </a:extLst>
          </p:cNvPr>
          <p:cNvPicPr>
            <a:picLocks noChangeAspect="1"/>
          </p:cNvPicPr>
          <p:nvPr/>
        </p:nvPicPr>
        <p:blipFill>
          <a:blip r:embed="rId9"/>
          <a:stretch>
            <a:fillRect/>
          </a:stretch>
        </p:blipFill>
        <p:spPr>
          <a:xfrm>
            <a:off x="6017284" y="5639609"/>
            <a:ext cx="876300" cy="452707"/>
          </a:xfrm>
          <a:prstGeom prst="rect">
            <a:avLst/>
          </a:prstGeom>
        </p:spPr>
      </p:pic>
      <p:pic>
        <p:nvPicPr>
          <p:cNvPr id="3051" name="Picture 3051">
            <a:extLst>
              <a:ext uri="{FF2B5EF4-FFF2-40B4-BE49-F238E27FC236}">
                <a16:creationId xmlns:a16="http://schemas.microsoft.com/office/drawing/2014/main" xmlns="" id="{F93471EC-9A8D-4143-AF26-2D7EE4E70062}"/>
              </a:ext>
            </a:extLst>
          </p:cNvPr>
          <p:cNvPicPr>
            <a:picLocks noChangeAspect="1"/>
          </p:cNvPicPr>
          <p:nvPr/>
        </p:nvPicPr>
        <p:blipFill>
          <a:blip r:embed="rId10"/>
          <a:stretch>
            <a:fillRect/>
          </a:stretch>
        </p:blipFill>
        <p:spPr>
          <a:xfrm>
            <a:off x="6089170" y="6104356"/>
            <a:ext cx="861923" cy="400230"/>
          </a:xfrm>
          <a:prstGeom prst="rect">
            <a:avLst/>
          </a:prstGeom>
        </p:spPr>
      </p:pic>
    </p:spTree>
    <p:extLst>
      <p:ext uri="{BB962C8B-B14F-4D97-AF65-F5344CB8AC3E}">
        <p14:creationId xmlns:p14="http://schemas.microsoft.com/office/powerpoint/2010/main" xmlns="" val="2212272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99ED5833-B85B-4103-8A3B-CAB0308E6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901B457-01D8-4E5E-87C0-18D25A14E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xmlns="" id="{8393F8B9-766B-4C25-9ADB-83D63671E1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5896C0FC-235A-4614-9A52-FC8AAF7C1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444C3DEE-CEDB-433D-9082-BB823C076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CCAB5AF3-3AE2-47C2-B6C2-526CB1D1E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xmlns="" id="{E1A51794-D3FF-4DC0-8C8C-52220ED8DD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FBCECB1E-E014-43A5-90AB-A11849CE49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A2AD2B16-D23C-4CF1-A283-D74F79A1FD47}"/>
              </a:ext>
            </a:extLst>
          </p:cNvPr>
          <p:cNvSpPr txBox="1"/>
          <p:nvPr/>
        </p:nvSpPr>
        <p:spPr>
          <a:xfrm>
            <a:off x="1915757" y="277680"/>
            <a:ext cx="834610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a:rPr>
              <a:t>Point Spread Function</a:t>
            </a:r>
            <a:endParaRPr lang="en-US"/>
          </a:p>
        </p:txBody>
      </p:sp>
      <p:pic>
        <p:nvPicPr>
          <p:cNvPr id="3" name="Picture 3" descr="Diagram&#10;&#10;Description automatically generated">
            <a:extLst>
              <a:ext uri="{FF2B5EF4-FFF2-40B4-BE49-F238E27FC236}">
                <a16:creationId xmlns:a16="http://schemas.microsoft.com/office/drawing/2014/main" xmlns="" id="{B1CFBA57-1DB5-4018-9A1A-14ECCE815B0B}"/>
              </a:ext>
            </a:extLst>
          </p:cNvPr>
          <p:cNvPicPr>
            <a:picLocks noChangeAspect="1"/>
          </p:cNvPicPr>
          <p:nvPr/>
        </p:nvPicPr>
        <p:blipFill>
          <a:blip r:embed="rId2"/>
          <a:stretch>
            <a:fillRect/>
          </a:stretch>
        </p:blipFill>
        <p:spPr>
          <a:xfrm>
            <a:off x="4336211" y="1363018"/>
            <a:ext cx="2743200" cy="2521699"/>
          </a:xfrm>
          <a:prstGeom prst="rect">
            <a:avLst/>
          </a:prstGeom>
        </p:spPr>
      </p:pic>
      <p:pic>
        <p:nvPicPr>
          <p:cNvPr id="4" name="Picture 4" descr="A picture containing diagram&#10;&#10;Description automatically generated">
            <a:extLst>
              <a:ext uri="{FF2B5EF4-FFF2-40B4-BE49-F238E27FC236}">
                <a16:creationId xmlns:a16="http://schemas.microsoft.com/office/drawing/2014/main" xmlns="" id="{FDB80941-FAAD-4CFC-B985-9FEF0E8D4AFB}"/>
              </a:ext>
            </a:extLst>
          </p:cNvPr>
          <p:cNvPicPr>
            <a:picLocks noChangeAspect="1"/>
          </p:cNvPicPr>
          <p:nvPr/>
        </p:nvPicPr>
        <p:blipFill>
          <a:blip r:embed="rId3"/>
          <a:stretch>
            <a:fillRect/>
          </a:stretch>
        </p:blipFill>
        <p:spPr>
          <a:xfrm>
            <a:off x="7197304" y="1691640"/>
            <a:ext cx="5000444" cy="2183721"/>
          </a:xfrm>
          <a:prstGeom prst="rect">
            <a:avLst/>
          </a:prstGeom>
        </p:spPr>
      </p:pic>
      <p:pic>
        <p:nvPicPr>
          <p:cNvPr id="5" name="Picture 8" descr="A picture containing curtain, light&#10;&#10;Description automatically generated">
            <a:extLst>
              <a:ext uri="{FF2B5EF4-FFF2-40B4-BE49-F238E27FC236}">
                <a16:creationId xmlns:a16="http://schemas.microsoft.com/office/drawing/2014/main" xmlns="" id="{CC45564D-35DF-49D5-A2B2-4ED2BFFF6941}"/>
              </a:ext>
            </a:extLst>
          </p:cNvPr>
          <p:cNvPicPr>
            <a:picLocks noChangeAspect="1"/>
          </p:cNvPicPr>
          <p:nvPr/>
        </p:nvPicPr>
        <p:blipFill>
          <a:blip r:embed="rId4"/>
          <a:stretch>
            <a:fillRect/>
          </a:stretch>
        </p:blipFill>
        <p:spPr>
          <a:xfrm>
            <a:off x="9023230" y="4009525"/>
            <a:ext cx="2743200" cy="2404533"/>
          </a:xfrm>
          <a:prstGeom prst="rect">
            <a:avLst/>
          </a:prstGeom>
        </p:spPr>
      </p:pic>
      <p:pic>
        <p:nvPicPr>
          <p:cNvPr id="9" name="Picture 10" descr="Diagram&#10;&#10;Description automatically generated">
            <a:extLst>
              <a:ext uri="{FF2B5EF4-FFF2-40B4-BE49-F238E27FC236}">
                <a16:creationId xmlns:a16="http://schemas.microsoft.com/office/drawing/2014/main" xmlns="" id="{4A6C3914-6F85-4E4A-A40E-4A8CE7CB8E88}"/>
              </a:ext>
            </a:extLst>
          </p:cNvPr>
          <p:cNvPicPr>
            <a:picLocks noChangeAspect="1"/>
          </p:cNvPicPr>
          <p:nvPr/>
        </p:nvPicPr>
        <p:blipFill>
          <a:blip r:embed="rId5"/>
          <a:stretch>
            <a:fillRect/>
          </a:stretch>
        </p:blipFill>
        <p:spPr>
          <a:xfrm>
            <a:off x="4005531" y="3881076"/>
            <a:ext cx="4971690" cy="2532035"/>
          </a:xfrm>
          <a:prstGeom prst="rect">
            <a:avLst/>
          </a:prstGeom>
        </p:spPr>
      </p:pic>
      <p:sp>
        <p:nvSpPr>
          <p:cNvPr id="11" name="TextBox 10">
            <a:extLst>
              <a:ext uri="{FF2B5EF4-FFF2-40B4-BE49-F238E27FC236}">
                <a16:creationId xmlns:a16="http://schemas.microsoft.com/office/drawing/2014/main" xmlns="" id="{36A2CC4D-82DA-4A03-9FFB-272ED758FB7B}"/>
              </a:ext>
            </a:extLst>
          </p:cNvPr>
          <p:cNvSpPr txBox="1"/>
          <p:nvPr/>
        </p:nvSpPr>
        <p:spPr>
          <a:xfrm>
            <a:off x="368062" y="1489494"/>
            <a:ext cx="3648972"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latin typeface="Times New Roman"/>
                <a:cs typeface="Times New Roman"/>
              </a:rPr>
              <a:t>Point Spread  Function:</a:t>
            </a:r>
            <a:r>
              <a:rPr lang="en-US" sz="2000" b="1" dirty="0">
                <a:latin typeface="Times New Roman"/>
                <a:cs typeface="Times New Roman"/>
              </a:rPr>
              <a:t> </a:t>
            </a:r>
            <a:endParaRPr lang="en-US" sz="2000" dirty="0">
              <a:latin typeface="Times New Roman"/>
              <a:cs typeface="Times New Roman"/>
            </a:endParaRPr>
          </a:p>
          <a:p>
            <a:pPr algn="ctr"/>
            <a:r>
              <a:rPr lang="en-US" sz="2400">
                <a:latin typeface="Times New Roman"/>
                <a:cs typeface="Times New Roman"/>
              </a:rPr>
              <a:t>It is a </a:t>
            </a:r>
            <a:r>
              <a:rPr lang="en-US" sz="2400" dirty="0">
                <a:latin typeface="Times New Roman"/>
                <a:cs typeface="Times New Roman"/>
              </a:rPr>
              <a:t>function that describes the response of a focussed imaging system to a point </a:t>
            </a:r>
            <a:r>
              <a:rPr lang="en-US" sz="2400">
                <a:latin typeface="Times New Roman"/>
                <a:cs typeface="Times New Roman"/>
              </a:rPr>
              <a:t>source at a given distance.</a:t>
            </a:r>
            <a:endParaRPr lang="en-US" sz="2400" dirty="0">
              <a:latin typeface="Times New Roman"/>
              <a:cs typeface="Times New Roman"/>
            </a:endParaRPr>
          </a:p>
          <a:p>
            <a:pPr algn="ctr"/>
            <a:endParaRPr lang="en-US" sz="2000" dirty="0">
              <a:latin typeface="Times New Roman"/>
              <a:cs typeface="Calibri" panose="020F0502020204030204"/>
            </a:endParaRPr>
          </a:p>
        </p:txBody>
      </p:sp>
      <p:sp>
        <p:nvSpPr>
          <p:cNvPr id="13" name="TextBox 12">
            <a:extLst>
              <a:ext uri="{FF2B5EF4-FFF2-40B4-BE49-F238E27FC236}">
                <a16:creationId xmlns:a16="http://schemas.microsoft.com/office/drawing/2014/main" xmlns="" id="{E05ECBEB-D055-42FD-B30A-D131AE57F71E}"/>
              </a:ext>
            </a:extLst>
          </p:cNvPr>
          <p:cNvSpPr txBox="1"/>
          <p:nvPr/>
        </p:nvSpPr>
        <p:spPr>
          <a:xfrm>
            <a:off x="4335312" y="6405653"/>
            <a:ext cx="79765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New Roman"/>
                <a:cs typeface="Times New Roman"/>
              </a:rPr>
              <a:t>Small Aperture and the diffraction leading to Airy Disk and </a:t>
            </a:r>
            <a:r>
              <a:rPr lang="en-US" b="1">
                <a:latin typeface="Times New Roman"/>
                <a:cs typeface="Times New Roman"/>
              </a:rPr>
              <a:t>Diffraction Rings</a:t>
            </a:r>
            <a:endParaRPr lang="en-US" b="1">
              <a:latin typeface="Times New Roman"/>
              <a:cs typeface="Calibri"/>
            </a:endParaRPr>
          </a:p>
        </p:txBody>
      </p:sp>
      <p:pic>
        <p:nvPicPr>
          <p:cNvPr id="14" name="Picture 14">
            <a:extLst>
              <a:ext uri="{FF2B5EF4-FFF2-40B4-BE49-F238E27FC236}">
                <a16:creationId xmlns:a16="http://schemas.microsoft.com/office/drawing/2014/main" xmlns="" id="{83290A90-680B-41CF-B176-199B545D5F51}"/>
              </a:ext>
            </a:extLst>
          </p:cNvPr>
          <p:cNvPicPr>
            <a:picLocks noChangeAspect="1"/>
          </p:cNvPicPr>
          <p:nvPr/>
        </p:nvPicPr>
        <p:blipFill>
          <a:blip r:embed="rId6"/>
          <a:stretch>
            <a:fillRect/>
          </a:stretch>
        </p:blipFill>
        <p:spPr>
          <a:xfrm>
            <a:off x="1045504" y="4848585"/>
            <a:ext cx="1762125" cy="323850"/>
          </a:xfrm>
          <a:prstGeom prst="rect">
            <a:avLst/>
          </a:prstGeom>
        </p:spPr>
      </p:pic>
      <p:pic>
        <p:nvPicPr>
          <p:cNvPr id="15" name="Picture 15" descr="A picture containing object, clock&#10;&#10;Description automatically generated">
            <a:extLst>
              <a:ext uri="{FF2B5EF4-FFF2-40B4-BE49-F238E27FC236}">
                <a16:creationId xmlns:a16="http://schemas.microsoft.com/office/drawing/2014/main" xmlns="" id="{95CFCD0F-A82E-467B-8DF2-100B67F4733E}"/>
              </a:ext>
            </a:extLst>
          </p:cNvPr>
          <p:cNvPicPr>
            <a:picLocks noChangeAspect="1"/>
          </p:cNvPicPr>
          <p:nvPr/>
        </p:nvPicPr>
        <p:blipFill>
          <a:blip r:embed="rId7"/>
          <a:stretch>
            <a:fillRect/>
          </a:stretch>
        </p:blipFill>
        <p:spPr>
          <a:xfrm>
            <a:off x="769279" y="5467530"/>
            <a:ext cx="2314575" cy="552450"/>
          </a:xfrm>
          <a:prstGeom prst="rect">
            <a:avLst/>
          </a:prstGeom>
        </p:spPr>
      </p:pic>
      <p:sp>
        <p:nvSpPr>
          <p:cNvPr id="19" name="TextBox 18">
            <a:extLst>
              <a:ext uri="{FF2B5EF4-FFF2-40B4-BE49-F238E27FC236}">
                <a16:creationId xmlns:a16="http://schemas.microsoft.com/office/drawing/2014/main" xmlns="" id="{BB092F34-F7A5-4B70-9CFD-A5D1DCC46AE0}"/>
              </a:ext>
            </a:extLst>
          </p:cNvPr>
          <p:cNvSpPr txBox="1"/>
          <p:nvPr/>
        </p:nvSpPr>
        <p:spPr>
          <a:xfrm>
            <a:off x="367160" y="3803350"/>
            <a:ext cx="397965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latin typeface="Times New Roman"/>
                <a:cs typeface="Times New Roman"/>
              </a:rPr>
              <a:t>Finding Optimum Aperture Size at a given distance:</a:t>
            </a:r>
            <a:endParaRPr lang="en-US" sz="2400">
              <a:cs typeface="Calibri"/>
            </a:endParaRPr>
          </a:p>
        </p:txBody>
      </p:sp>
      <p:pic>
        <p:nvPicPr>
          <p:cNvPr id="1026" name="Picture 2"/>
          <p:cNvPicPr>
            <a:picLocks noChangeAspect="1" noChangeArrowheads="1"/>
          </p:cNvPicPr>
          <p:nvPr/>
        </p:nvPicPr>
        <p:blipFill>
          <a:blip r:embed="rId8"/>
          <a:srcRect/>
          <a:stretch>
            <a:fillRect/>
          </a:stretch>
        </p:blipFill>
        <p:spPr bwMode="auto">
          <a:xfrm>
            <a:off x="8088630" y="1343025"/>
            <a:ext cx="2933700" cy="361950"/>
          </a:xfrm>
          <a:prstGeom prst="rect">
            <a:avLst/>
          </a:prstGeom>
          <a:noFill/>
          <a:ln w="9525">
            <a:noFill/>
            <a:miter lim="800000"/>
            <a:headEnd/>
            <a:tailEnd/>
          </a:ln>
          <a:effectLst/>
        </p:spPr>
      </p:pic>
    </p:spTree>
    <p:extLst>
      <p:ext uri="{BB962C8B-B14F-4D97-AF65-F5344CB8AC3E}">
        <p14:creationId xmlns:p14="http://schemas.microsoft.com/office/powerpoint/2010/main" xmlns="" val="14146755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99ED5833-B85B-4103-8A3B-CAB0308E6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901B457-01D8-4E5E-87C0-18D25A14E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xmlns="" id="{8393F8B9-766B-4C25-9ADB-83D63671E1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5896C0FC-235A-4614-9A52-FC8AAF7C1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444C3DEE-CEDB-433D-9082-BB823C076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CCAB5AF3-3AE2-47C2-B6C2-526CB1D1E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xmlns="" id="{E1A51794-D3FF-4DC0-8C8C-52220ED8DD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FBCECB1E-E014-43A5-90AB-A11849CE49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A2AD2B16-D23C-4CF1-A283-D74F79A1FD47}"/>
              </a:ext>
            </a:extLst>
          </p:cNvPr>
          <p:cNvSpPr txBox="1"/>
          <p:nvPr/>
        </p:nvSpPr>
        <p:spPr>
          <a:xfrm>
            <a:off x="1915757" y="277680"/>
            <a:ext cx="834610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a:rPr>
              <a:t>Basic Concepts of Pupil Plane Coding</a:t>
            </a:r>
            <a:endParaRPr lang="en-US"/>
          </a:p>
        </p:txBody>
      </p:sp>
      <p:graphicFrame>
        <p:nvGraphicFramePr>
          <p:cNvPr id="11" name="Diagram 12">
            <a:extLst>
              <a:ext uri="{FF2B5EF4-FFF2-40B4-BE49-F238E27FC236}">
                <a16:creationId xmlns:a16="http://schemas.microsoft.com/office/drawing/2014/main" xmlns="" id="{644AA071-35B9-4B30-9A37-FA4E84235EC6}"/>
              </a:ext>
            </a:extLst>
          </p:cNvPr>
          <p:cNvGraphicFramePr/>
          <p:nvPr>
            <p:extLst>
              <p:ext uri="{D42A27DB-BD31-4B8C-83A1-F6EECF244321}">
                <p14:modId xmlns:p14="http://schemas.microsoft.com/office/powerpoint/2010/main" xmlns="" val="1429252837"/>
              </p:ext>
            </p:extLst>
          </p:nvPr>
        </p:nvGraphicFramePr>
        <p:xfrm>
          <a:off x="704491" y="953218"/>
          <a:ext cx="10768640" cy="56991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16456852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99ED5833-B85B-4103-8A3B-CAB0308E6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901B457-01D8-4E5E-87C0-18D25A14E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xmlns="" id="{8393F8B9-766B-4C25-9ADB-83D63671E1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5896C0FC-235A-4614-9A52-FC8AAF7C1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444C3DEE-CEDB-433D-9082-BB823C076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CCAB5AF3-3AE2-47C2-B6C2-526CB1D1E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xmlns="" id="{E1A51794-D3FF-4DC0-8C8C-52220ED8DD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FBCECB1E-E014-43A5-90AB-A11849CE49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A2AD2B16-D23C-4CF1-A283-D74F79A1FD47}"/>
              </a:ext>
            </a:extLst>
          </p:cNvPr>
          <p:cNvSpPr txBox="1"/>
          <p:nvPr/>
        </p:nvSpPr>
        <p:spPr>
          <a:xfrm>
            <a:off x="1915757" y="148284"/>
            <a:ext cx="834610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a:rPr>
              <a:t>Coded Aperture</a:t>
            </a:r>
            <a:endParaRPr lang="en-US"/>
          </a:p>
        </p:txBody>
      </p:sp>
      <p:sp>
        <p:nvSpPr>
          <p:cNvPr id="3" name="TextBox 2">
            <a:extLst>
              <a:ext uri="{FF2B5EF4-FFF2-40B4-BE49-F238E27FC236}">
                <a16:creationId xmlns:a16="http://schemas.microsoft.com/office/drawing/2014/main" xmlns="" id="{C20E8CB2-10FC-42F4-907B-B993D07890E3}"/>
              </a:ext>
            </a:extLst>
          </p:cNvPr>
          <p:cNvSpPr txBox="1"/>
          <p:nvPr/>
        </p:nvSpPr>
        <p:spPr>
          <a:xfrm>
            <a:off x="4595004" y="770626"/>
            <a:ext cx="32607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latin typeface="Times New Roman"/>
                <a:cs typeface="Times New Roman"/>
              </a:rPr>
              <a:t>Depth from Defocus</a:t>
            </a:r>
            <a:endParaRPr lang="en-US" sz="2400">
              <a:cs typeface="Calibri"/>
            </a:endParaRPr>
          </a:p>
        </p:txBody>
      </p:sp>
      <p:pic>
        <p:nvPicPr>
          <p:cNvPr id="4" name="Picture 4" descr="Diagram&#10;&#10;Description automatically generated">
            <a:extLst>
              <a:ext uri="{FF2B5EF4-FFF2-40B4-BE49-F238E27FC236}">
                <a16:creationId xmlns:a16="http://schemas.microsoft.com/office/drawing/2014/main" xmlns="" id="{8D53A943-B77B-4A3D-8E5E-03724FC93D1C}"/>
              </a:ext>
            </a:extLst>
          </p:cNvPr>
          <p:cNvPicPr>
            <a:picLocks noChangeAspect="1"/>
          </p:cNvPicPr>
          <p:nvPr/>
        </p:nvPicPr>
        <p:blipFill>
          <a:blip r:embed="rId2"/>
          <a:stretch>
            <a:fillRect/>
          </a:stretch>
        </p:blipFill>
        <p:spPr>
          <a:xfrm>
            <a:off x="569344" y="1438213"/>
            <a:ext cx="5359878" cy="5333045"/>
          </a:xfrm>
          <a:prstGeom prst="rect">
            <a:avLst/>
          </a:prstGeom>
        </p:spPr>
      </p:pic>
      <p:sp>
        <p:nvSpPr>
          <p:cNvPr id="5" name="Rectangle 4">
            <a:extLst>
              <a:ext uri="{FF2B5EF4-FFF2-40B4-BE49-F238E27FC236}">
                <a16:creationId xmlns:a16="http://schemas.microsoft.com/office/drawing/2014/main" xmlns="" id="{17D34769-AE17-4F82-BCF4-C3781960D016}"/>
              </a:ext>
            </a:extLst>
          </p:cNvPr>
          <p:cNvSpPr/>
          <p:nvPr/>
        </p:nvSpPr>
        <p:spPr>
          <a:xfrm flipH="1">
            <a:off x="5918892" y="1326658"/>
            <a:ext cx="11717" cy="532361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aphicFrame>
        <p:nvGraphicFramePr>
          <p:cNvPr id="31" name="Diagram 14">
            <a:extLst>
              <a:ext uri="{FF2B5EF4-FFF2-40B4-BE49-F238E27FC236}">
                <a16:creationId xmlns:a16="http://schemas.microsoft.com/office/drawing/2014/main" xmlns="" id="{7112F563-22FE-41F7-B016-B4B5B0666C75}"/>
              </a:ext>
            </a:extLst>
          </p:cNvPr>
          <p:cNvGraphicFramePr/>
          <p:nvPr>
            <p:extLst>
              <p:ext uri="{D42A27DB-BD31-4B8C-83A1-F6EECF244321}">
                <p14:modId xmlns:p14="http://schemas.microsoft.com/office/powerpoint/2010/main" xmlns="" val="3256940109"/>
              </p:ext>
            </p:extLst>
          </p:nvPr>
        </p:nvGraphicFramePr>
        <p:xfrm>
          <a:off x="6426681" y="1355786"/>
          <a:ext cx="5348376" cy="5267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9879832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99ED5833-B85B-4103-8A3B-CAB0308E6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901B457-01D8-4E5E-87C0-18D25A14E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xmlns="" id="{8393F8B9-766B-4C25-9ADB-83D63671E1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5896C0FC-235A-4614-9A52-FC8AAF7C1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444C3DEE-CEDB-433D-9082-BB823C076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CCAB5AF3-3AE2-47C2-B6C2-526CB1D1E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xmlns="" id="{E1A51794-D3FF-4DC0-8C8C-52220ED8DD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FBCECB1E-E014-43A5-90AB-A11849CE49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A2AD2B16-D23C-4CF1-A283-D74F79A1FD47}"/>
              </a:ext>
            </a:extLst>
          </p:cNvPr>
          <p:cNvSpPr txBox="1"/>
          <p:nvPr/>
        </p:nvSpPr>
        <p:spPr>
          <a:xfrm>
            <a:off x="1915757" y="148284"/>
            <a:ext cx="834610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a:rPr>
              <a:t>Coded Aperture</a:t>
            </a:r>
            <a:endParaRPr lang="en-US"/>
          </a:p>
        </p:txBody>
      </p:sp>
      <p:sp>
        <p:nvSpPr>
          <p:cNvPr id="3" name="TextBox 2">
            <a:extLst>
              <a:ext uri="{FF2B5EF4-FFF2-40B4-BE49-F238E27FC236}">
                <a16:creationId xmlns:a16="http://schemas.microsoft.com/office/drawing/2014/main" xmlns="" id="{C20E8CB2-10FC-42F4-907B-B993D07890E3}"/>
              </a:ext>
            </a:extLst>
          </p:cNvPr>
          <p:cNvSpPr txBox="1"/>
          <p:nvPr/>
        </p:nvSpPr>
        <p:spPr>
          <a:xfrm>
            <a:off x="4595004" y="770626"/>
            <a:ext cx="32607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latin typeface="Times New Roman"/>
                <a:cs typeface="Times New Roman"/>
              </a:rPr>
              <a:t>Other Applications</a:t>
            </a:r>
          </a:p>
        </p:txBody>
      </p:sp>
      <p:pic>
        <p:nvPicPr>
          <p:cNvPr id="17" name="Picture 17" descr="Graphical user interface&#10;&#10;Description automatically generated">
            <a:extLst>
              <a:ext uri="{FF2B5EF4-FFF2-40B4-BE49-F238E27FC236}">
                <a16:creationId xmlns:a16="http://schemas.microsoft.com/office/drawing/2014/main" xmlns="" id="{4FC927A3-21EE-4B2C-B18A-21F4CFB86879}"/>
              </a:ext>
            </a:extLst>
          </p:cNvPr>
          <p:cNvPicPr>
            <a:picLocks noChangeAspect="1"/>
          </p:cNvPicPr>
          <p:nvPr/>
        </p:nvPicPr>
        <p:blipFill>
          <a:blip r:embed="rId2"/>
          <a:stretch>
            <a:fillRect/>
          </a:stretch>
        </p:blipFill>
        <p:spPr>
          <a:xfrm>
            <a:off x="540590" y="1351640"/>
            <a:ext cx="5158595" cy="5376794"/>
          </a:xfrm>
          <a:prstGeom prst="rect">
            <a:avLst/>
          </a:prstGeom>
        </p:spPr>
      </p:pic>
      <p:sp>
        <p:nvSpPr>
          <p:cNvPr id="18" name="Rectangle 17">
            <a:extLst>
              <a:ext uri="{FF2B5EF4-FFF2-40B4-BE49-F238E27FC236}">
                <a16:creationId xmlns:a16="http://schemas.microsoft.com/office/drawing/2014/main" xmlns="" id="{B9071D9E-9EBB-40E1-A50F-F3611212E6D2}"/>
              </a:ext>
            </a:extLst>
          </p:cNvPr>
          <p:cNvSpPr/>
          <p:nvPr/>
        </p:nvSpPr>
        <p:spPr>
          <a:xfrm flipH="1">
            <a:off x="5918892" y="1326658"/>
            <a:ext cx="11717" cy="532361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aphicFrame>
        <p:nvGraphicFramePr>
          <p:cNvPr id="27" name="Diagram 27">
            <a:extLst>
              <a:ext uri="{FF2B5EF4-FFF2-40B4-BE49-F238E27FC236}">
                <a16:creationId xmlns:a16="http://schemas.microsoft.com/office/drawing/2014/main" xmlns="" id="{20150B4C-37CF-4B42-921D-2405E33F69BD}"/>
              </a:ext>
            </a:extLst>
          </p:cNvPr>
          <p:cNvGraphicFramePr/>
          <p:nvPr>
            <p:extLst>
              <p:ext uri="{D42A27DB-BD31-4B8C-83A1-F6EECF244321}">
                <p14:modId xmlns:p14="http://schemas.microsoft.com/office/powerpoint/2010/main" xmlns="" val="3241079043"/>
              </p:ext>
            </p:extLst>
          </p:nvPr>
        </p:nvGraphicFramePr>
        <p:xfrm>
          <a:off x="6225395" y="1255145"/>
          <a:ext cx="5477773" cy="5569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20194111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99ED5833-B85B-4103-8A3B-CAB0308E6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901B457-01D8-4E5E-87C0-18D25A14E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xmlns="" id="{8393F8B9-766B-4C25-9ADB-83D63671E1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5896C0FC-235A-4614-9A52-FC8AAF7C1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444C3DEE-CEDB-433D-9082-BB823C076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CCAB5AF3-3AE2-47C2-B6C2-526CB1D1E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xmlns="" id="{E1A51794-D3FF-4DC0-8C8C-52220ED8DD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FBCECB1E-E014-43A5-90AB-A11849CE49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A2AD2B16-D23C-4CF1-A283-D74F79A1FD47}"/>
              </a:ext>
            </a:extLst>
          </p:cNvPr>
          <p:cNvSpPr txBox="1"/>
          <p:nvPr/>
        </p:nvSpPr>
        <p:spPr>
          <a:xfrm>
            <a:off x="1915757" y="76397"/>
            <a:ext cx="834610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a:rPr>
              <a:t>Wavefront Coding</a:t>
            </a:r>
            <a:endParaRPr lang="en-US"/>
          </a:p>
        </p:txBody>
      </p:sp>
      <p:sp>
        <p:nvSpPr>
          <p:cNvPr id="3" name="TextBox 2">
            <a:extLst>
              <a:ext uri="{FF2B5EF4-FFF2-40B4-BE49-F238E27FC236}">
                <a16:creationId xmlns:a16="http://schemas.microsoft.com/office/drawing/2014/main" xmlns="" id="{F9D74775-82DC-4CD0-9FB8-B980D2CF000E}"/>
              </a:ext>
            </a:extLst>
          </p:cNvPr>
          <p:cNvSpPr txBox="1"/>
          <p:nvPr/>
        </p:nvSpPr>
        <p:spPr>
          <a:xfrm>
            <a:off x="4192439" y="741872"/>
            <a:ext cx="380712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latin typeface="Times New Roman"/>
                <a:cs typeface="Times New Roman"/>
              </a:rPr>
              <a:t>Extending Depth of </a:t>
            </a:r>
            <a:r>
              <a:rPr lang="en-US" sz="2400" b="1">
                <a:latin typeface="Times New Roman"/>
                <a:cs typeface="Times New Roman"/>
              </a:rPr>
              <a:t>Field</a:t>
            </a:r>
            <a:endParaRPr lang="en-US"/>
          </a:p>
        </p:txBody>
      </p:sp>
      <p:graphicFrame>
        <p:nvGraphicFramePr>
          <p:cNvPr id="4" name="Diagram 14">
            <a:extLst>
              <a:ext uri="{FF2B5EF4-FFF2-40B4-BE49-F238E27FC236}">
                <a16:creationId xmlns:a16="http://schemas.microsoft.com/office/drawing/2014/main" xmlns="" id="{B27E3182-BB05-423A-9274-8D075A235202}"/>
              </a:ext>
            </a:extLst>
          </p:cNvPr>
          <p:cNvGraphicFramePr/>
          <p:nvPr>
            <p:extLst>
              <p:ext uri="{D42A27DB-BD31-4B8C-83A1-F6EECF244321}">
                <p14:modId xmlns:p14="http://schemas.microsoft.com/office/powerpoint/2010/main" xmlns="" val="3859977874"/>
              </p:ext>
            </p:extLst>
          </p:nvPr>
        </p:nvGraphicFramePr>
        <p:xfrm>
          <a:off x="6096002" y="996352"/>
          <a:ext cx="5952225" cy="5656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9" name="Picture 29" descr="Diagram&#10;&#10;Description automatically generated">
            <a:extLst>
              <a:ext uri="{FF2B5EF4-FFF2-40B4-BE49-F238E27FC236}">
                <a16:creationId xmlns:a16="http://schemas.microsoft.com/office/drawing/2014/main" xmlns="" id="{9D3A174A-CF22-4639-8B03-03C475FE0206}"/>
              </a:ext>
            </a:extLst>
          </p:cNvPr>
          <p:cNvPicPr>
            <a:picLocks noChangeAspect="1"/>
          </p:cNvPicPr>
          <p:nvPr/>
        </p:nvPicPr>
        <p:blipFill rotWithShape="1">
          <a:blip r:embed="rId6"/>
          <a:srcRect t="5134" r="265" b="412"/>
          <a:stretch/>
        </p:blipFill>
        <p:spPr>
          <a:xfrm>
            <a:off x="253042" y="1234991"/>
            <a:ext cx="5575549" cy="5190943"/>
          </a:xfrm>
          <a:prstGeom prst="rect">
            <a:avLst/>
          </a:prstGeom>
        </p:spPr>
      </p:pic>
      <p:sp>
        <p:nvSpPr>
          <p:cNvPr id="1376" name="Rectangle 1375">
            <a:extLst>
              <a:ext uri="{FF2B5EF4-FFF2-40B4-BE49-F238E27FC236}">
                <a16:creationId xmlns:a16="http://schemas.microsoft.com/office/drawing/2014/main" xmlns="" id="{B1983A03-68FF-4157-8C14-6BA70349FC65}"/>
              </a:ext>
            </a:extLst>
          </p:cNvPr>
          <p:cNvSpPr/>
          <p:nvPr/>
        </p:nvSpPr>
        <p:spPr>
          <a:xfrm flipH="1">
            <a:off x="5918892" y="1326658"/>
            <a:ext cx="11717" cy="532361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77" name="TextBox 1376">
            <a:extLst>
              <a:ext uri="{FF2B5EF4-FFF2-40B4-BE49-F238E27FC236}">
                <a16:creationId xmlns:a16="http://schemas.microsoft.com/office/drawing/2014/main" xmlns="" id="{6B5E160A-3A4F-46D7-8083-45DD9889AE2D}"/>
              </a:ext>
            </a:extLst>
          </p:cNvPr>
          <p:cNvSpPr txBox="1"/>
          <p:nvPr/>
        </p:nvSpPr>
        <p:spPr>
          <a:xfrm>
            <a:off x="80513" y="6478438"/>
            <a:ext cx="8839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   TraditionalCamera   Wavefront coding   Lattice-focal Lens</a:t>
            </a:r>
            <a:endParaRPr lang="en-US" b="1">
              <a:cs typeface="Calibri"/>
            </a:endParaRPr>
          </a:p>
        </p:txBody>
      </p:sp>
    </p:spTree>
    <p:extLst>
      <p:ext uri="{BB962C8B-B14F-4D97-AF65-F5344CB8AC3E}">
        <p14:creationId xmlns:p14="http://schemas.microsoft.com/office/powerpoint/2010/main" xmlns="" val="23076373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88294908-8B00-4F58-BBBA-20F71A40AA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Shape 64">
            <a:extLst>
              <a:ext uri="{FF2B5EF4-FFF2-40B4-BE49-F238E27FC236}">
                <a16:creationId xmlns:a16="http://schemas.microsoft.com/office/drawing/2014/main" xmlns="" id="{4364C879-1404-4203-8E9D-CC5DE0A621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xmlns="" id="{84617302-4B0D-4351-A6BB-6F0930D943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68">
            <a:extLst>
              <a:ext uri="{FF2B5EF4-FFF2-40B4-BE49-F238E27FC236}">
                <a16:creationId xmlns:a16="http://schemas.microsoft.com/office/drawing/2014/main" xmlns="" id="{DA2C7802-C2E0-4218-8F89-8DD7CCD2CD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Rectangle 70">
            <a:extLst>
              <a:ext uri="{FF2B5EF4-FFF2-40B4-BE49-F238E27FC236}">
                <a16:creationId xmlns:a16="http://schemas.microsoft.com/office/drawing/2014/main" xmlns="" id="{A6D7111A-21E5-4EE9-8A78-10E5530F01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xmlns="" id="{A3969E80-A77B-49FC-9122-D89AFD5EE1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Rectangle 74">
            <a:extLst>
              <a:ext uri="{FF2B5EF4-FFF2-40B4-BE49-F238E27FC236}">
                <a16:creationId xmlns:a16="http://schemas.microsoft.com/office/drawing/2014/main" xmlns="" id="{1849CA57-76BD-4CF2-80BA-D7A46A01B7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77" name="Freeform: Shape 76">
            <a:extLst>
              <a:ext uri="{FF2B5EF4-FFF2-40B4-BE49-F238E27FC236}">
                <a16:creationId xmlns:a16="http://schemas.microsoft.com/office/drawing/2014/main" xmlns="" id="{35E9085E-E730-4768-83D4-6CB7E98971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xmlns="" id="{3CDBF5DE-C74E-4503-9A03-199D6C3C0CA0}"/>
              </a:ext>
            </a:extLst>
          </p:cNvPr>
          <p:cNvSpPr txBox="1"/>
          <p:nvPr/>
        </p:nvSpPr>
        <p:spPr>
          <a:xfrm>
            <a:off x="3204642" y="1821679"/>
            <a:ext cx="5782716" cy="2150719"/>
          </a:xfrm>
          <a:prstGeom prst="rect">
            <a:avLst/>
          </a:prstGeom>
          <a:no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r>
              <a:rPr lang="en-US" sz="4800" b="1" u="sng">
                <a:solidFill>
                  <a:srgbClr val="080808"/>
                </a:solidFill>
                <a:latin typeface="Times New Roman"/>
                <a:ea typeface="+mj-ea"/>
                <a:cs typeface="Times New Roman"/>
              </a:rPr>
              <a:t>Sensor Side Coding</a:t>
            </a:r>
            <a:endParaRPr lang="en-US" sz="4800" dirty="0">
              <a:ea typeface="+mn-lt"/>
              <a:cs typeface="+mn-lt"/>
            </a:endParaRPr>
          </a:p>
        </p:txBody>
      </p:sp>
      <p:sp>
        <p:nvSpPr>
          <p:cNvPr id="79" name="Freeform: Shape 78">
            <a:extLst>
              <a:ext uri="{FF2B5EF4-FFF2-40B4-BE49-F238E27FC236}">
                <a16:creationId xmlns:a16="http://schemas.microsoft.com/office/drawing/2014/main" xmlns="" id="{973272FE-A474-4CAE-8CA2-BCC8B476C3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1" name="Freeform: Shape 80">
            <a:extLst>
              <a:ext uri="{FF2B5EF4-FFF2-40B4-BE49-F238E27FC236}">
                <a16:creationId xmlns:a16="http://schemas.microsoft.com/office/drawing/2014/main" xmlns="" id="{E07981EA-05A6-437C-88D7-B377B92B03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Rectangle 82">
            <a:extLst>
              <a:ext uri="{FF2B5EF4-FFF2-40B4-BE49-F238E27FC236}">
                <a16:creationId xmlns:a16="http://schemas.microsoft.com/office/drawing/2014/main" xmlns="" id="{15E3C750-986E-4769-B1AE-49289FBEE7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Chart&#10;&#10;Description automatically generated">
            <a:extLst>
              <a:ext uri="{FF2B5EF4-FFF2-40B4-BE49-F238E27FC236}">
                <a16:creationId xmlns:a16="http://schemas.microsoft.com/office/drawing/2014/main" xmlns="" id="{5DF939DB-4BEB-4B1F-B16B-1158D26B8690}"/>
              </a:ext>
            </a:extLst>
          </p:cNvPr>
          <p:cNvPicPr>
            <a:picLocks noChangeAspect="1"/>
          </p:cNvPicPr>
          <p:nvPr/>
        </p:nvPicPr>
        <p:blipFill>
          <a:blip r:embed="rId2"/>
          <a:stretch>
            <a:fillRect/>
          </a:stretch>
        </p:blipFill>
        <p:spPr>
          <a:xfrm>
            <a:off x="4567957" y="3250092"/>
            <a:ext cx="3070464" cy="1795552"/>
          </a:xfrm>
          <a:prstGeom prst="rect">
            <a:avLst/>
          </a:prstGeom>
        </p:spPr>
      </p:pic>
    </p:spTree>
    <p:extLst>
      <p:ext uri="{BB962C8B-B14F-4D97-AF65-F5344CB8AC3E}">
        <p14:creationId xmlns:p14="http://schemas.microsoft.com/office/powerpoint/2010/main" xmlns="" val="41875360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88294908-8B00-4F58-BBBA-20F71A40AA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Shape 64">
            <a:extLst>
              <a:ext uri="{FF2B5EF4-FFF2-40B4-BE49-F238E27FC236}">
                <a16:creationId xmlns:a16="http://schemas.microsoft.com/office/drawing/2014/main" xmlns="" id="{4364C879-1404-4203-8E9D-CC5DE0A621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xmlns="" id="{84617302-4B0D-4351-A6BB-6F0930D943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68">
            <a:extLst>
              <a:ext uri="{FF2B5EF4-FFF2-40B4-BE49-F238E27FC236}">
                <a16:creationId xmlns:a16="http://schemas.microsoft.com/office/drawing/2014/main" xmlns="" id="{DA2C7802-C2E0-4218-8F89-8DD7CCD2CD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Rectangle 70">
            <a:extLst>
              <a:ext uri="{FF2B5EF4-FFF2-40B4-BE49-F238E27FC236}">
                <a16:creationId xmlns:a16="http://schemas.microsoft.com/office/drawing/2014/main" xmlns="" id="{A6D7111A-21E5-4EE9-8A78-10E5530F01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xmlns="" id="{A3969E80-A77B-49FC-9122-D89AFD5EE1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Rectangle 74">
            <a:extLst>
              <a:ext uri="{FF2B5EF4-FFF2-40B4-BE49-F238E27FC236}">
                <a16:creationId xmlns:a16="http://schemas.microsoft.com/office/drawing/2014/main" xmlns="" id="{1849CA57-76BD-4CF2-80BA-D7A46A01B7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77" name="Freeform: Shape 76">
            <a:extLst>
              <a:ext uri="{FF2B5EF4-FFF2-40B4-BE49-F238E27FC236}">
                <a16:creationId xmlns:a16="http://schemas.microsoft.com/office/drawing/2014/main" xmlns="" id="{35E9085E-E730-4768-83D4-6CB7E98971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xmlns="" id="{3CDBF5DE-C74E-4503-9A03-199D6C3C0CA0}"/>
              </a:ext>
            </a:extLst>
          </p:cNvPr>
          <p:cNvSpPr txBox="1"/>
          <p:nvPr/>
        </p:nvSpPr>
        <p:spPr>
          <a:xfrm>
            <a:off x="3204642" y="2353641"/>
            <a:ext cx="5782716" cy="2150719"/>
          </a:xfrm>
          <a:prstGeom prst="rect">
            <a:avLst/>
          </a:prstGeom>
          <a:no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4800" b="1" u="sng">
                <a:solidFill>
                  <a:srgbClr val="080808"/>
                </a:solidFill>
                <a:latin typeface="Times New Roman"/>
                <a:ea typeface="+mj-ea"/>
                <a:cs typeface="Times New Roman"/>
              </a:rPr>
              <a:t>Introduction</a:t>
            </a:r>
            <a:endParaRPr lang="en-US" sz="4800" u="sng">
              <a:solidFill>
                <a:srgbClr val="080808"/>
              </a:solidFill>
              <a:latin typeface="Times New Roman"/>
              <a:ea typeface="+mj-ea"/>
              <a:cs typeface="Times New Roman"/>
            </a:endParaRPr>
          </a:p>
        </p:txBody>
      </p:sp>
      <p:sp>
        <p:nvSpPr>
          <p:cNvPr id="79" name="Freeform: Shape 78">
            <a:extLst>
              <a:ext uri="{FF2B5EF4-FFF2-40B4-BE49-F238E27FC236}">
                <a16:creationId xmlns:a16="http://schemas.microsoft.com/office/drawing/2014/main" xmlns="" id="{973272FE-A474-4CAE-8CA2-BCC8B476C3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1" name="Freeform: Shape 80">
            <a:extLst>
              <a:ext uri="{FF2B5EF4-FFF2-40B4-BE49-F238E27FC236}">
                <a16:creationId xmlns:a16="http://schemas.microsoft.com/office/drawing/2014/main" xmlns="" id="{E07981EA-05A6-437C-88D7-B377B92B03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Rectangle 82">
            <a:extLst>
              <a:ext uri="{FF2B5EF4-FFF2-40B4-BE49-F238E27FC236}">
                <a16:creationId xmlns:a16="http://schemas.microsoft.com/office/drawing/2014/main" xmlns="" id="{15E3C750-986E-4769-B1AE-49289FBEE7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xmlns=""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spTree>
    <p:extLst>
      <p:ext uri="{BB962C8B-B14F-4D97-AF65-F5344CB8AC3E}">
        <p14:creationId xmlns:p14="http://schemas.microsoft.com/office/powerpoint/2010/main" xmlns="" val="11947382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99ED5833-B85B-4103-8A3B-CAB0308E6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901B457-01D8-4E5E-87C0-18D25A14E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xmlns="" id="{8393F8B9-766B-4C25-9ADB-83D63671E1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5896C0FC-235A-4614-9A52-FC8AAF7C1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444C3DEE-CEDB-433D-9082-BB823C076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CCAB5AF3-3AE2-47C2-B6C2-526CB1D1E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xmlns="" id="{E1A51794-D3FF-4DC0-8C8C-52220ED8DD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FBCECB1E-E014-43A5-90AB-A11849CE49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A2AD2B16-D23C-4CF1-A283-D74F79A1FD47}"/>
              </a:ext>
            </a:extLst>
          </p:cNvPr>
          <p:cNvSpPr txBox="1"/>
          <p:nvPr/>
        </p:nvSpPr>
        <p:spPr>
          <a:xfrm>
            <a:off x="1915757" y="277680"/>
            <a:ext cx="834610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dirty="0">
                <a:latin typeface="Times New Roman"/>
                <a:cs typeface="Times"/>
              </a:rPr>
              <a:t>Basic Concepts of </a:t>
            </a:r>
            <a:r>
              <a:rPr lang="en-US" sz="4000" dirty="0" smtClean="0">
                <a:latin typeface="Times New Roman"/>
                <a:cs typeface="Times"/>
              </a:rPr>
              <a:t>Sensor Side Coding</a:t>
            </a:r>
            <a:endParaRPr lang="en-US" dirty="0"/>
          </a:p>
        </p:txBody>
      </p:sp>
      <p:graphicFrame>
        <p:nvGraphicFramePr>
          <p:cNvPr id="11" name="Diagram 12">
            <a:extLst>
              <a:ext uri="{FF2B5EF4-FFF2-40B4-BE49-F238E27FC236}">
                <a16:creationId xmlns:a16="http://schemas.microsoft.com/office/drawing/2014/main" xmlns="" id="{644AA071-35B9-4B30-9A37-FA4E84235EC6}"/>
              </a:ext>
            </a:extLst>
          </p:cNvPr>
          <p:cNvGraphicFramePr/>
          <p:nvPr>
            <p:extLst>
              <p:ext uri="{D42A27DB-BD31-4B8C-83A1-F6EECF244321}">
                <p14:modId xmlns:p14="http://schemas.microsoft.com/office/powerpoint/2010/main" xmlns="" val="1511287023"/>
              </p:ext>
            </p:extLst>
          </p:nvPr>
        </p:nvGraphicFramePr>
        <p:xfrm>
          <a:off x="5766348" y="1475732"/>
          <a:ext cx="5739441" cy="45779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05" name="Rectangle 504">
            <a:extLst>
              <a:ext uri="{FF2B5EF4-FFF2-40B4-BE49-F238E27FC236}">
                <a16:creationId xmlns:a16="http://schemas.microsoft.com/office/drawing/2014/main" xmlns="" id="{5EC9A6D6-E6C9-413E-A047-4D71A719F4B3}"/>
              </a:ext>
            </a:extLst>
          </p:cNvPr>
          <p:cNvSpPr/>
          <p:nvPr/>
        </p:nvSpPr>
        <p:spPr>
          <a:xfrm flipH="1">
            <a:off x="5518380" y="1255182"/>
            <a:ext cx="11717" cy="532361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07" name="Rectangle 506">
            <a:extLst>
              <a:ext uri="{FF2B5EF4-FFF2-40B4-BE49-F238E27FC236}">
                <a16:creationId xmlns:a16="http://schemas.microsoft.com/office/drawing/2014/main" xmlns="" id="{DD15010A-5173-4D3D-9467-7ADA16F9753C}"/>
              </a:ext>
            </a:extLst>
          </p:cNvPr>
          <p:cNvSpPr/>
          <p:nvPr/>
        </p:nvSpPr>
        <p:spPr>
          <a:xfrm flipH="1" flipV="1">
            <a:off x="2253601" y="2380326"/>
            <a:ext cx="189987" cy="30839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Oval 508">
            <a:extLst>
              <a:ext uri="{FF2B5EF4-FFF2-40B4-BE49-F238E27FC236}">
                <a16:creationId xmlns:a16="http://schemas.microsoft.com/office/drawing/2014/main" xmlns="" id="{CFE8DEB6-947D-47A0-8C00-3546914C4DF5}"/>
              </a:ext>
            </a:extLst>
          </p:cNvPr>
          <p:cNvSpPr/>
          <p:nvPr/>
        </p:nvSpPr>
        <p:spPr>
          <a:xfrm>
            <a:off x="3456931" y="2382123"/>
            <a:ext cx="244005" cy="3073055"/>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11" name="Rectangle 510">
            <a:extLst>
              <a:ext uri="{FF2B5EF4-FFF2-40B4-BE49-F238E27FC236}">
                <a16:creationId xmlns:a16="http://schemas.microsoft.com/office/drawing/2014/main" xmlns="" id="{C94D33C0-86FE-451C-BB61-D2943E3F4259}"/>
              </a:ext>
            </a:extLst>
          </p:cNvPr>
          <p:cNvSpPr/>
          <p:nvPr/>
        </p:nvSpPr>
        <p:spPr>
          <a:xfrm>
            <a:off x="1337453" y="2381134"/>
            <a:ext cx="70646" cy="308506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TextBox 512">
            <a:extLst>
              <a:ext uri="{FF2B5EF4-FFF2-40B4-BE49-F238E27FC236}">
                <a16:creationId xmlns:a16="http://schemas.microsoft.com/office/drawing/2014/main" xmlns="" id="{D5C677B1-3AEB-48E4-B58F-DABD4061F297}"/>
              </a:ext>
            </a:extLst>
          </p:cNvPr>
          <p:cNvSpPr txBox="1"/>
          <p:nvPr/>
        </p:nvSpPr>
        <p:spPr>
          <a:xfrm>
            <a:off x="542413" y="5713947"/>
            <a:ext cx="47272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New Roman"/>
                <a:cs typeface="Times New Roman"/>
              </a:rPr>
              <a:t> Detector   Optical Element   Lens    </a:t>
            </a:r>
            <a:endParaRPr lang="en-US" b="1" dirty="0">
              <a:cs typeface="Calibri"/>
            </a:endParaRPr>
          </a:p>
        </p:txBody>
      </p:sp>
    </p:spTree>
    <p:extLst>
      <p:ext uri="{BB962C8B-B14F-4D97-AF65-F5344CB8AC3E}">
        <p14:creationId xmlns:p14="http://schemas.microsoft.com/office/powerpoint/2010/main" xmlns="" val="35337960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99ED5833-B85B-4103-8A3B-CAB0308E6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901B457-01D8-4E5E-87C0-18D25A14E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xmlns="" id="{8393F8B9-766B-4C25-9ADB-83D63671E1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5896C0FC-235A-4614-9A52-FC8AAF7C1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444C3DEE-CEDB-433D-9082-BB823C076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CCAB5AF3-3AE2-47C2-B6C2-526CB1D1E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xmlns="" id="{E1A51794-D3FF-4DC0-8C8C-52220ED8DD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FBCECB1E-E014-43A5-90AB-A11849CE49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A2AD2B16-D23C-4CF1-A283-D74F79A1FD47}"/>
              </a:ext>
            </a:extLst>
          </p:cNvPr>
          <p:cNvSpPr txBox="1"/>
          <p:nvPr/>
        </p:nvSpPr>
        <p:spPr>
          <a:xfrm>
            <a:off x="2246436" y="378322"/>
            <a:ext cx="834610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a:rPr>
              <a:t>Fourier Slice Theorem</a:t>
            </a:r>
            <a:endParaRPr lang="en-US"/>
          </a:p>
        </p:txBody>
      </p:sp>
      <p:pic>
        <p:nvPicPr>
          <p:cNvPr id="3" name="Picture 3" descr="Diagram&#10;&#10;Description automatically generated">
            <a:extLst>
              <a:ext uri="{FF2B5EF4-FFF2-40B4-BE49-F238E27FC236}">
                <a16:creationId xmlns:a16="http://schemas.microsoft.com/office/drawing/2014/main" xmlns="" id="{18D01022-1A63-4A9D-AEB7-EEE30B02ADBF}"/>
              </a:ext>
            </a:extLst>
          </p:cNvPr>
          <p:cNvPicPr>
            <a:picLocks noChangeAspect="1"/>
          </p:cNvPicPr>
          <p:nvPr/>
        </p:nvPicPr>
        <p:blipFill>
          <a:blip r:embed="rId2"/>
          <a:stretch>
            <a:fillRect/>
          </a:stretch>
        </p:blipFill>
        <p:spPr>
          <a:xfrm>
            <a:off x="684363" y="1569580"/>
            <a:ext cx="5417388" cy="4653366"/>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xmlns="" id="{15E81674-E3C6-4452-84DA-7087F753923E}"/>
              </a:ext>
            </a:extLst>
          </p:cNvPr>
          <p:cNvSpPr txBox="1"/>
          <p:nvPr/>
        </p:nvSpPr>
        <p:spPr>
          <a:xfrm>
            <a:off x="741870" y="6334664"/>
            <a:ext cx="113839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New Roman"/>
                <a:cs typeface="Times New Roman"/>
              </a:rPr>
              <a:t>                 Fourier Slice Theorem Depiction                                             </a:t>
            </a:r>
          </a:p>
        </p:txBody>
      </p:sp>
      <p:pic>
        <p:nvPicPr>
          <p:cNvPr id="2050" name="Picture 2"/>
          <p:cNvPicPr>
            <a:picLocks noChangeAspect="1" noChangeArrowheads="1"/>
          </p:cNvPicPr>
          <p:nvPr/>
        </p:nvPicPr>
        <p:blipFill>
          <a:blip r:embed="rId3"/>
          <a:srcRect/>
          <a:stretch>
            <a:fillRect/>
          </a:stretch>
        </p:blipFill>
        <p:spPr bwMode="auto">
          <a:xfrm>
            <a:off x="6258878" y="2468880"/>
            <a:ext cx="5191125" cy="2286000"/>
          </a:xfrm>
          <a:prstGeom prst="rect">
            <a:avLst/>
          </a:prstGeom>
          <a:noFill/>
          <a:ln w="9525">
            <a:noFill/>
            <a:miter lim="800000"/>
            <a:headEnd/>
            <a:tailEnd/>
          </a:ln>
          <a:effectLst/>
        </p:spPr>
      </p:pic>
      <p:sp>
        <p:nvSpPr>
          <p:cNvPr id="15" name="TextBox 14"/>
          <p:cNvSpPr txBox="1"/>
          <p:nvPr/>
        </p:nvSpPr>
        <p:spPr>
          <a:xfrm>
            <a:off x="7101840" y="4861560"/>
            <a:ext cx="3733800" cy="646331"/>
          </a:xfrm>
          <a:prstGeom prst="rect">
            <a:avLst/>
          </a:prstGeom>
          <a:noFill/>
        </p:spPr>
        <p:txBody>
          <a:bodyPr wrap="square" rtlCol="0">
            <a:spAutoFit/>
          </a:bodyPr>
          <a:lstStyle/>
          <a:p>
            <a:r>
              <a:rPr lang="en-US" b="1" dirty="0" smtClean="0">
                <a:latin typeface="Times New Roman"/>
                <a:cs typeface="Times New Roman"/>
              </a:rPr>
              <a:t>Fourier Slice Theorem Equations</a:t>
            </a:r>
          </a:p>
          <a:p>
            <a:endParaRPr lang="en-US" dirty="0"/>
          </a:p>
        </p:txBody>
      </p:sp>
    </p:spTree>
    <p:extLst>
      <p:ext uri="{BB962C8B-B14F-4D97-AF65-F5344CB8AC3E}">
        <p14:creationId xmlns:p14="http://schemas.microsoft.com/office/powerpoint/2010/main" xmlns="" val="22310542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99ED5833-B85B-4103-8A3B-CAB0308E6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901B457-01D8-4E5E-87C0-18D25A14E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xmlns="" id="{8393F8B9-766B-4C25-9ADB-83D63671E1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5896C0FC-235A-4614-9A52-FC8AAF7C1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444C3DEE-CEDB-433D-9082-BB823C076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CCAB5AF3-3AE2-47C2-B6C2-526CB1D1E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xmlns="" id="{E1A51794-D3FF-4DC0-8C8C-52220ED8DD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FBCECB1E-E014-43A5-90AB-A11849CE49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A2AD2B16-D23C-4CF1-A283-D74F79A1FD47}"/>
              </a:ext>
            </a:extLst>
          </p:cNvPr>
          <p:cNvSpPr txBox="1"/>
          <p:nvPr/>
        </p:nvSpPr>
        <p:spPr>
          <a:xfrm>
            <a:off x="1915757" y="277680"/>
            <a:ext cx="834610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a:rPr>
              <a:t>Coding in-front of the Sensor Plane</a:t>
            </a:r>
            <a:endParaRPr lang="en-US"/>
          </a:p>
        </p:txBody>
      </p:sp>
      <p:pic>
        <p:nvPicPr>
          <p:cNvPr id="3" name="Picture 3" descr="Diagram&#10;&#10;Description automatically generated">
            <a:extLst>
              <a:ext uri="{FF2B5EF4-FFF2-40B4-BE49-F238E27FC236}">
                <a16:creationId xmlns:a16="http://schemas.microsoft.com/office/drawing/2014/main" xmlns="" id="{7D614F77-3E08-4920-8DDA-70E455158665}"/>
              </a:ext>
            </a:extLst>
          </p:cNvPr>
          <p:cNvPicPr>
            <a:picLocks noChangeAspect="1"/>
          </p:cNvPicPr>
          <p:nvPr/>
        </p:nvPicPr>
        <p:blipFill>
          <a:blip r:embed="rId2"/>
          <a:stretch>
            <a:fillRect/>
          </a:stretch>
        </p:blipFill>
        <p:spPr>
          <a:xfrm>
            <a:off x="533400" y="1385488"/>
            <a:ext cx="5273614" cy="5267200"/>
          </a:xfrm>
          <a:prstGeom prst="rect">
            <a:avLst/>
          </a:prstGeom>
        </p:spPr>
      </p:pic>
      <p:sp>
        <p:nvSpPr>
          <p:cNvPr id="4" name="Rectangle 3">
            <a:extLst>
              <a:ext uri="{FF2B5EF4-FFF2-40B4-BE49-F238E27FC236}">
                <a16:creationId xmlns:a16="http://schemas.microsoft.com/office/drawing/2014/main" xmlns="" id="{F9748407-F81B-494C-B952-96F93F397B8C}"/>
              </a:ext>
            </a:extLst>
          </p:cNvPr>
          <p:cNvSpPr/>
          <p:nvPr/>
        </p:nvSpPr>
        <p:spPr>
          <a:xfrm flipH="1">
            <a:off x="5997351" y="1331382"/>
            <a:ext cx="11717" cy="532361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aphicFrame>
        <p:nvGraphicFramePr>
          <p:cNvPr id="5" name="Diagram 12">
            <a:extLst>
              <a:ext uri="{FF2B5EF4-FFF2-40B4-BE49-F238E27FC236}">
                <a16:creationId xmlns:a16="http://schemas.microsoft.com/office/drawing/2014/main" xmlns="" id="{79781C44-ED12-4D5A-A50F-540146A16DF1}"/>
              </a:ext>
            </a:extLst>
          </p:cNvPr>
          <p:cNvGraphicFramePr/>
          <p:nvPr>
            <p:extLst>
              <p:ext uri="{D42A27DB-BD31-4B8C-83A1-F6EECF244321}">
                <p14:modId xmlns:p14="http://schemas.microsoft.com/office/powerpoint/2010/main" xmlns="" val="1315581547"/>
              </p:ext>
            </p:extLst>
          </p:nvPr>
        </p:nvGraphicFramePr>
        <p:xfrm>
          <a:off x="6169118" y="3054160"/>
          <a:ext cx="5728554" cy="3130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15" name="TextBox 1214">
            <a:extLst>
              <a:ext uri="{FF2B5EF4-FFF2-40B4-BE49-F238E27FC236}">
                <a16:creationId xmlns:a16="http://schemas.microsoft.com/office/drawing/2014/main" xmlns="" id="{6EE0B538-1485-4D7E-AD4A-98E17A25D2B3}"/>
              </a:ext>
            </a:extLst>
          </p:cNvPr>
          <p:cNvSpPr txBox="1"/>
          <p:nvPr/>
        </p:nvSpPr>
        <p:spPr>
          <a:xfrm>
            <a:off x="4377290" y="879483"/>
            <a:ext cx="32607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latin typeface="Times New Roman"/>
                <a:cs typeface="Times New Roman"/>
              </a:rPr>
              <a:t>Light Field Acquisition</a:t>
            </a:r>
            <a:endParaRPr lang="en-US" dirty="0" err="1"/>
          </a:p>
        </p:txBody>
      </p:sp>
      <p:pic>
        <p:nvPicPr>
          <p:cNvPr id="1218" name="Picture 1218">
            <a:extLst>
              <a:ext uri="{FF2B5EF4-FFF2-40B4-BE49-F238E27FC236}">
                <a16:creationId xmlns:a16="http://schemas.microsoft.com/office/drawing/2014/main" xmlns="" id="{6F4ADCC5-DEB2-491E-BFF7-B2CC678DF57F}"/>
              </a:ext>
            </a:extLst>
          </p:cNvPr>
          <p:cNvPicPr>
            <a:picLocks noChangeAspect="1"/>
          </p:cNvPicPr>
          <p:nvPr/>
        </p:nvPicPr>
        <p:blipFill>
          <a:blip r:embed="rId7"/>
          <a:stretch>
            <a:fillRect/>
          </a:stretch>
        </p:blipFill>
        <p:spPr>
          <a:xfrm>
            <a:off x="6096000" y="2137787"/>
            <a:ext cx="5867400" cy="644769"/>
          </a:xfrm>
          <a:prstGeom prst="rect">
            <a:avLst/>
          </a:prstGeom>
        </p:spPr>
      </p:pic>
    </p:spTree>
    <p:extLst>
      <p:ext uri="{BB962C8B-B14F-4D97-AF65-F5344CB8AC3E}">
        <p14:creationId xmlns:p14="http://schemas.microsoft.com/office/powerpoint/2010/main" xmlns="" val="39116887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99ED5833-B85B-4103-8A3B-CAB0308E6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901B457-01D8-4E5E-87C0-18D25A14E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xmlns="" id="{8393F8B9-766B-4C25-9ADB-83D63671E1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5896C0FC-235A-4614-9A52-FC8AAF7C1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444C3DEE-CEDB-433D-9082-BB823C076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CCAB5AF3-3AE2-47C2-B6C2-526CB1D1E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xmlns="" id="{E1A51794-D3FF-4DC0-8C8C-52220ED8DD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FBCECB1E-E014-43A5-90AB-A11849CE49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A2AD2B16-D23C-4CF1-A283-D74F79A1FD47}"/>
              </a:ext>
            </a:extLst>
          </p:cNvPr>
          <p:cNvSpPr txBox="1"/>
          <p:nvPr/>
        </p:nvSpPr>
        <p:spPr>
          <a:xfrm>
            <a:off x="1926643" y="81737"/>
            <a:ext cx="834610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a:rPr>
              <a:t>Coding in-front of the Sensor Plane</a:t>
            </a:r>
            <a:endParaRPr lang="en-US"/>
          </a:p>
        </p:txBody>
      </p:sp>
      <p:pic>
        <p:nvPicPr>
          <p:cNvPr id="4" name="Picture 4" descr="Diagram&#10;&#10;Description automatically generated">
            <a:extLst>
              <a:ext uri="{FF2B5EF4-FFF2-40B4-BE49-F238E27FC236}">
                <a16:creationId xmlns:a16="http://schemas.microsoft.com/office/drawing/2014/main" xmlns="" id="{14CE237B-04FA-4CFF-9FB4-7F111899337B}"/>
              </a:ext>
            </a:extLst>
          </p:cNvPr>
          <p:cNvPicPr>
            <a:picLocks noChangeAspect="1"/>
          </p:cNvPicPr>
          <p:nvPr/>
        </p:nvPicPr>
        <p:blipFill>
          <a:blip r:embed="rId2"/>
          <a:stretch>
            <a:fillRect/>
          </a:stretch>
        </p:blipFill>
        <p:spPr>
          <a:xfrm>
            <a:off x="1050164" y="1577954"/>
            <a:ext cx="5208299" cy="4524274"/>
          </a:xfrm>
          <a:prstGeom prst="rect">
            <a:avLst/>
          </a:prstGeom>
        </p:spPr>
      </p:pic>
      <p:sp>
        <p:nvSpPr>
          <p:cNvPr id="21" name="TextBox 20">
            <a:extLst>
              <a:ext uri="{FF2B5EF4-FFF2-40B4-BE49-F238E27FC236}">
                <a16:creationId xmlns:a16="http://schemas.microsoft.com/office/drawing/2014/main" xmlns="" id="{F1D4D717-A78E-4414-AD1F-8EF7D74D7DBC}"/>
              </a:ext>
            </a:extLst>
          </p:cNvPr>
          <p:cNvSpPr txBox="1"/>
          <p:nvPr/>
        </p:nvSpPr>
        <p:spPr>
          <a:xfrm>
            <a:off x="4377290" y="879483"/>
            <a:ext cx="32390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latin typeface="Times New Roman"/>
                <a:cs typeface="Times New Roman"/>
              </a:rPr>
              <a:t>Light Field Acquisition</a:t>
            </a:r>
            <a:endParaRPr lang="en-US" dirty="0" err="1"/>
          </a:p>
        </p:txBody>
      </p:sp>
      <p:graphicFrame>
        <p:nvGraphicFramePr>
          <p:cNvPr id="43" name="Diagram 12">
            <a:extLst>
              <a:ext uri="{FF2B5EF4-FFF2-40B4-BE49-F238E27FC236}">
                <a16:creationId xmlns:a16="http://schemas.microsoft.com/office/drawing/2014/main" xmlns="" id="{BEC8C0CE-5943-4DD9-8644-1FD2CAF5E332}"/>
              </a:ext>
            </a:extLst>
          </p:cNvPr>
          <p:cNvGraphicFramePr/>
          <p:nvPr>
            <p:extLst>
              <p:ext uri="{D42A27DB-BD31-4B8C-83A1-F6EECF244321}">
                <p14:modId xmlns:p14="http://schemas.microsoft.com/office/powerpoint/2010/main" xmlns="" val="1503362623"/>
              </p:ext>
            </p:extLst>
          </p:nvPr>
        </p:nvGraphicFramePr>
        <p:xfrm>
          <a:off x="6822262" y="1475732"/>
          <a:ext cx="4335183" cy="5067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43" name="Rectangle 442">
            <a:extLst>
              <a:ext uri="{FF2B5EF4-FFF2-40B4-BE49-F238E27FC236}">
                <a16:creationId xmlns:a16="http://schemas.microsoft.com/office/drawing/2014/main" xmlns="" id="{A0D914D8-2B1D-4260-A94A-AB1C9203AB60}"/>
              </a:ext>
            </a:extLst>
          </p:cNvPr>
          <p:cNvSpPr/>
          <p:nvPr/>
        </p:nvSpPr>
        <p:spPr>
          <a:xfrm flipH="1">
            <a:off x="6476322" y="1451125"/>
            <a:ext cx="11717" cy="532361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xmlns="" val="38397378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88294908-8B00-4F58-BBBA-20F71A40AA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Shape 64">
            <a:extLst>
              <a:ext uri="{FF2B5EF4-FFF2-40B4-BE49-F238E27FC236}">
                <a16:creationId xmlns:a16="http://schemas.microsoft.com/office/drawing/2014/main" xmlns="" id="{4364C879-1404-4203-8E9D-CC5DE0A621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xmlns="" id="{84617302-4B0D-4351-A6BB-6F0930D943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68">
            <a:extLst>
              <a:ext uri="{FF2B5EF4-FFF2-40B4-BE49-F238E27FC236}">
                <a16:creationId xmlns:a16="http://schemas.microsoft.com/office/drawing/2014/main" xmlns="" id="{DA2C7802-C2E0-4218-8F89-8DD7CCD2CD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Rectangle 70">
            <a:extLst>
              <a:ext uri="{FF2B5EF4-FFF2-40B4-BE49-F238E27FC236}">
                <a16:creationId xmlns:a16="http://schemas.microsoft.com/office/drawing/2014/main" xmlns="" id="{A6D7111A-21E5-4EE9-8A78-10E5530F01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xmlns="" id="{A3969E80-A77B-49FC-9122-D89AFD5EE1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Rectangle 74">
            <a:extLst>
              <a:ext uri="{FF2B5EF4-FFF2-40B4-BE49-F238E27FC236}">
                <a16:creationId xmlns:a16="http://schemas.microsoft.com/office/drawing/2014/main" xmlns="" id="{1849CA57-76BD-4CF2-80BA-D7A46A01B7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77" name="Freeform: Shape 76">
            <a:extLst>
              <a:ext uri="{FF2B5EF4-FFF2-40B4-BE49-F238E27FC236}">
                <a16:creationId xmlns:a16="http://schemas.microsoft.com/office/drawing/2014/main" xmlns="" id="{35E9085E-E730-4768-83D4-6CB7E98971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xmlns="" id="{3CDBF5DE-C74E-4503-9A03-199D6C3C0CA0}"/>
              </a:ext>
            </a:extLst>
          </p:cNvPr>
          <p:cNvSpPr txBox="1"/>
          <p:nvPr/>
        </p:nvSpPr>
        <p:spPr>
          <a:xfrm>
            <a:off x="3262151" y="2353641"/>
            <a:ext cx="5782716" cy="2150719"/>
          </a:xfrm>
          <a:prstGeom prst="rect">
            <a:avLst/>
          </a:prstGeom>
          <a:no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r>
              <a:rPr lang="en-US" sz="4800" b="1" u="sng">
                <a:solidFill>
                  <a:srgbClr val="080808"/>
                </a:solidFill>
                <a:latin typeface="Times New Roman"/>
                <a:ea typeface="+mj-ea"/>
                <a:cs typeface="Times New Roman"/>
              </a:rPr>
              <a:t>Conclusion</a:t>
            </a:r>
            <a:endParaRPr lang="en-US"/>
          </a:p>
        </p:txBody>
      </p:sp>
      <p:sp>
        <p:nvSpPr>
          <p:cNvPr id="79" name="Freeform: Shape 78">
            <a:extLst>
              <a:ext uri="{FF2B5EF4-FFF2-40B4-BE49-F238E27FC236}">
                <a16:creationId xmlns:a16="http://schemas.microsoft.com/office/drawing/2014/main" xmlns="" id="{973272FE-A474-4CAE-8CA2-BCC8B476C3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1" name="Freeform: Shape 80">
            <a:extLst>
              <a:ext uri="{FF2B5EF4-FFF2-40B4-BE49-F238E27FC236}">
                <a16:creationId xmlns:a16="http://schemas.microsoft.com/office/drawing/2014/main" xmlns="" id="{E07981EA-05A6-437C-88D7-B377B92B03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Rectangle 82">
            <a:extLst>
              <a:ext uri="{FF2B5EF4-FFF2-40B4-BE49-F238E27FC236}">
                <a16:creationId xmlns:a16="http://schemas.microsoft.com/office/drawing/2014/main" xmlns="" id="{15E3C750-986E-4769-B1AE-49289FBEE7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xmlns=""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spTree>
    <p:extLst>
      <p:ext uri="{BB962C8B-B14F-4D97-AF65-F5344CB8AC3E}">
        <p14:creationId xmlns:p14="http://schemas.microsoft.com/office/powerpoint/2010/main" xmlns="" val="12887727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99ED5833-B85B-4103-8A3B-CAB0308E6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901B457-01D8-4E5E-87C0-18D25A14E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xmlns="" id="{8393F8B9-766B-4C25-9ADB-83D63671E1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5896C0FC-235A-4614-9A52-FC8AAF7C1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444C3DEE-CEDB-433D-9082-BB823C076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CCAB5AF3-3AE2-47C2-B6C2-526CB1D1E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xmlns="" id="{E1A51794-D3FF-4DC0-8C8C-52220ED8DD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FBCECB1E-E014-43A5-90AB-A11849CE49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A2AD2B16-D23C-4CF1-A283-D74F79A1FD47}"/>
              </a:ext>
            </a:extLst>
          </p:cNvPr>
          <p:cNvSpPr txBox="1"/>
          <p:nvPr/>
        </p:nvSpPr>
        <p:spPr>
          <a:xfrm>
            <a:off x="966851" y="292057"/>
            <a:ext cx="1025829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Times New Roman"/>
                <a:ea typeface="+mn-lt"/>
                <a:cs typeface="+mn-lt"/>
              </a:rPr>
              <a:t>Summary of Research using Generalized Optics</a:t>
            </a:r>
          </a:p>
          <a:p>
            <a:pPr algn="ctr"/>
            <a:endParaRPr lang="en-US" sz="4000" dirty="0">
              <a:latin typeface="Times New Roman"/>
              <a:cs typeface="Times"/>
            </a:endParaRPr>
          </a:p>
        </p:txBody>
      </p:sp>
      <p:pic>
        <p:nvPicPr>
          <p:cNvPr id="3" name="Picture 3" descr="A picture containing table&#10;&#10;Description automatically generated">
            <a:extLst>
              <a:ext uri="{FF2B5EF4-FFF2-40B4-BE49-F238E27FC236}">
                <a16:creationId xmlns:a16="http://schemas.microsoft.com/office/drawing/2014/main" xmlns="" id="{B2C2C9A5-B4DA-45C8-A803-F25119D92048}"/>
              </a:ext>
            </a:extLst>
          </p:cNvPr>
          <p:cNvPicPr>
            <a:picLocks noChangeAspect="1"/>
          </p:cNvPicPr>
          <p:nvPr/>
        </p:nvPicPr>
        <p:blipFill rotWithShape="1">
          <a:blip r:embed="rId2"/>
          <a:srcRect l="5375" t="-543" r="6844" b="20744"/>
          <a:stretch/>
        </p:blipFill>
        <p:spPr>
          <a:xfrm>
            <a:off x="534248" y="1088437"/>
            <a:ext cx="10606278" cy="5486276"/>
          </a:xfrm>
          <a:prstGeom prst="rect">
            <a:avLst/>
          </a:prstGeom>
          <a:ln>
            <a:noFill/>
          </a:ln>
          <a:effectLst>
            <a:softEdge rad="112500"/>
          </a:effectLst>
        </p:spPr>
      </p:pic>
    </p:spTree>
    <p:extLst>
      <p:ext uri="{BB962C8B-B14F-4D97-AF65-F5344CB8AC3E}">
        <p14:creationId xmlns:p14="http://schemas.microsoft.com/office/powerpoint/2010/main" xmlns="" val="27449798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99ED5833-B85B-4103-8A3B-CAB0308E6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901B457-01D8-4E5E-87C0-18D25A14E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xmlns="" id="{8393F8B9-766B-4C25-9ADB-83D63671E1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5896C0FC-235A-4614-9A52-FC8AAF7C1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444C3DEE-CEDB-433D-9082-BB823C076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CCAB5AF3-3AE2-47C2-B6C2-526CB1D1E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xmlns="" id="{E1A51794-D3FF-4DC0-8C8C-52220ED8DD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FBCECB1E-E014-43A5-90AB-A11849CE49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A2AD2B16-D23C-4CF1-A283-D74F79A1FD47}"/>
              </a:ext>
            </a:extLst>
          </p:cNvPr>
          <p:cNvSpPr txBox="1"/>
          <p:nvPr/>
        </p:nvSpPr>
        <p:spPr>
          <a:xfrm>
            <a:off x="1915757" y="277680"/>
            <a:ext cx="834610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a:rPr>
              <a:t>References</a:t>
            </a:r>
            <a:endParaRPr lang="en-US"/>
          </a:p>
        </p:txBody>
      </p:sp>
      <p:sp>
        <p:nvSpPr>
          <p:cNvPr id="13" name="Rectangle 12">
            <a:extLst>
              <a:ext uri="{FF2B5EF4-FFF2-40B4-BE49-F238E27FC236}">
                <a16:creationId xmlns:a16="http://schemas.microsoft.com/office/drawing/2014/main" xmlns="" id="{0088E6FF-1A04-4952-BBFF-4E5C63F15CD2}"/>
              </a:ext>
            </a:extLst>
          </p:cNvPr>
          <p:cNvSpPr/>
          <p:nvPr/>
        </p:nvSpPr>
        <p:spPr>
          <a:xfrm>
            <a:off x="1329419" y="1481818"/>
            <a:ext cx="9514114" cy="402771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gn="just">
              <a:buFont typeface="Arial"/>
              <a:buChar char="•"/>
            </a:pPr>
            <a:endParaRPr lang="en-US" sz="2200" dirty="0">
              <a:solidFill>
                <a:schemeClr val="tx1"/>
              </a:solidFill>
              <a:latin typeface="Times New Roman"/>
              <a:cs typeface="Calibri"/>
            </a:endParaRPr>
          </a:p>
          <a:p>
            <a:pPr marL="342900" indent="-342900" algn="just">
              <a:buFont typeface="Arial"/>
              <a:buChar char="•"/>
            </a:pPr>
            <a:endParaRPr lang="en-US" sz="2200" dirty="0">
              <a:solidFill>
                <a:schemeClr val="tx1"/>
              </a:solidFill>
              <a:latin typeface="Times New Roman"/>
              <a:cs typeface="Calibri"/>
            </a:endParaRPr>
          </a:p>
          <a:p>
            <a:pPr marL="342900" indent="-342900" algn="just">
              <a:buFont typeface="Arial"/>
              <a:buChar char="•"/>
            </a:pPr>
            <a:r>
              <a:rPr lang="en-US" sz="2200" dirty="0">
                <a:solidFill>
                  <a:schemeClr val="tx1"/>
                </a:solidFill>
                <a:latin typeface="Times New Roman"/>
                <a:cs typeface="Calibri"/>
              </a:rPr>
              <a:t>Computational Photography by Raskar Tumblin</a:t>
            </a:r>
          </a:p>
          <a:p>
            <a:pPr marL="342900" indent="-342900" algn="just">
              <a:buFont typeface="Arial"/>
              <a:buChar char="•"/>
            </a:pPr>
            <a:r>
              <a:rPr lang="en-US" sz="2200" dirty="0">
                <a:solidFill>
                  <a:schemeClr val="tx1"/>
                </a:solidFill>
                <a:latin typeface="Times New Roman"/>
                <a:ea typeface="+mn-lt"/>
                <a:cs typeface="+mn-lt"/>
              </a:rPr>
              <a:t>Computational Cameras: Convergence Of Optics and Processing By Shree K.  Nayar and Changyin Zhou</a:t>
            </a:r>
          </a:p>
          <a:p>
            <a:pPr marL="342900" indent="-342900" algn="just">
              <a:buFont typeface="Arial"/>
              <a:buChar char="•"/>
            </a:pPr>
            <a:r>
              <a:rPr lang="en-US" sz="2200" dirty="0">
                <a:solidFill>
                  <a:schemeClr val="tx1"/>
                </a:solidFill>
                <a:latin typeface="Times New Roman"/>
                <a:ea typeface="+mn-lt"/>
                <a:cs typeface="+mn-lt"/>
              </a:rPr>
              <a:t>Computational Cameras: Redefining the Image By Shree K. Nayar</a:t>
            </a:r>
          </a:p>
          <a:p>
            <a:pPr marL="342900" indent="-342900" algn="just">
              <a:buFont typeface="Arial"/>
              <a:buChar char="•"/>
            </a:pPr>
            <a:r>
              <a:rPr lang="en-US" sz="2200" dirty="0">
                <a:solidFill>
                  <a:schemeClr val="tx1"/>
                </a:solidFill>
                <a:ea typeface="+mn-lt"/>
                <a:cs typeface="+mn-lt"/>
                <a:hlinkClick r:id="rId2">
                  <a:extLst>
                    <a:ext uri="{A12FA001-AC4F-418D-AE19-62706E023703}">
                      <ahyp:hlinkClr xmlns:ahyp="http://schemas.microsoft.com/office/drawing/2018/hyperlinkcolor" xmlns="" val="tx"/>
                    </a:ext>
                  </a:extLst>
                </a:hlinkClick>
              </a:rPr>
              <a:t>https://ocw.mit.edu/courses/media-arts-and-sciences/mas-531-computational-camera-and-photography-fall-2009/</a:t>
            </a:r>
            <a:endParaRPr lang="en-US" sz="2200" dirty="0">
              <a:solidFill>
                <a:schemeClr val="tx1"/>
              </a:solidFill>
              <a:latin typeface="Times New Roman"/>
              <a:ea typeface="+mn-lt"/>
              <a:cs typeface="+mn-lt"/>
            </a:endParaRPr>
          </a:p>
          <a:p>
            <a:pPr marL="342900" indent="-342900" algn="just">
              <a:buFont typeface="Arial"/>
              <a:buChar char="•"/>
            </a:pPr>
            <a:r>
              <a:rPr lang="en-US" sz="2200" dirty="0">
                <a:solidFill>
                  <a:schemeClr val="tx1"/>
                </a:solidFill>
                <a:ea typeface="+mn-lt"/>
                <a:cs typeface="+mn-lt"/>
                <a:hlinkClick r:id="rId3">
                  <a:extLst>
                    <a:ext uri="{A12FA001-AC4F-418D-AE19-62706E023703}">
                      <ahyp:hlinkClr xmlns:ahyp="http://schemas.microsoft.com/office/drawing/2018/hyperlinkcolor" xmlns="" val="tx"/>
                    </a:ext>
                  </a:extLst>
                </a:hlinkClick>
              </a:rPr>
              <a:t>https://www.youtube.com/watch?v=IIrPkh0IH14&amp;t=140s</a:t>
            </a:r>
            <a:endParaRPr lang="en-US" sz="2200" dirty="0">
              <a:solidFill>
                <a:schemeClr val="tx1"/>
              </a:solidFill>
              <a:latin typeface="Times New Roman"/>
              <a:cs typeface="Calibri" panose="020F0502020204030204"/>
            </a:endParaRPr>
          </a:p>
          <a:p>
            <a:pPr marL="342900" indent="-342900" algn="just">
              <a:buFont typeface="Arial"/>
              <a:buChar char="•"/>
            </a:pPr>
            <a:r>
              <a:rPr lang="en-US" sz="2200" dirty="0">
                <a:solidFill>
                  <a:schemeClr val="tx1"/>
                </a:solidFill>
                <a:latin typeface="Times New Roman"/>
                <a:cs typeface="Calibri"/>
                <a:hlinkClick r:id="rId4">
                  <a:extLst>
                    <a:ext uri="{A12FA001-AC4F-418D-AE19-62706E023703}">
                      <ahyp:hlinkClr xmlns:ahyp="http://schemas.microsoft.com/office/drawing/2018/hyperlinkcolor" xmlns="" val="tx"/>
                    </a:ext>
                  </a:extLst>
                </a:hlinkClick>
              </a:rPr>
              <a:t>https://www.youtube.com/watch?v=Koq19e4xVgg&amp;list=PLjRBT0-8H-NHkA7JxZ4b4o5WDgFcbghOd&amp;index=5</a:t>
            </a:r>
            <a:endParaRPr lang="en-US" sz="2200" dirty="0">
              <a:solidFill>
                <a:schemeClr val="tx1"/>
              </a:solidFill>
              <a:latin typeface="Times New Roman"/>
              <a:cs typeface="Calibri"/>
            </a:endParaRPr>
          </a:p>
          <a:p>
            <a:pPr marL="342900" indent="-342900" algn="just">
              <a:buFont typeface="Arial"/>
              <a:buChar char="•"/>
            </a:pPr>
            <a:r>
              <a:rPr lang="en-US" sz="2200" dirty="0">
                <a:solidFill>
                  <a:schemeClr val="tx1"/>
                </a:solidFill>
                <a:ea typeface="+mn-lt"/>
                <a:cs typeface="+mn-lt"/>
                <a:hlinkClick r:id="rId5">
                  <a:extLst>
                    <a:ext uri="{A12FA001-AC4F-418D-AE19-62706E023703}">
                      <ahyp:hlinkClr xmlns:ahyp="http://schemas.microsoft.com/office/drawing/2018/hyperlinkcolor" xmlns="" val="tx"/>
                    </a:ext>
                  </a:extLst>
                </a:hlinkClick>
              </a:rPr>
              <a:t>https://www.youtube.com/watch?v=Tkc_GOCjx7E</a:t>
            </a:r>
            <a:endParaRPr lang="en-US" sz="2200" dirty="0">
              <a:solidFill>
                <a:schemeClr val="tx1"/>
              </a:solidFill>
              <a:latin typeface="Calibri"/>
              <a:cs typeface="Calibri"/>
            </a:endParaRPr>
          </a:p>
          <a:p>
            <a:pPr marL="342900" indent="-342900" algn="just">
              <a:buFont typeface="Arial"/>
              <a:buChar char="•"/>
            </a:pPr>
            <a:r>
              <a:rPr lang="en-US" sz="2200" dirty="0" smtClean="0">
                <a:solidFill>
                  <a:schemeClr val="tx1"/>
                </a:solidFill>
                <a:latin typeface="Times New Roman"/>
                <a:cs typeface="Calibri"/>
                <a:hlinkClick r:id="rId6"/>
              </a:rPr>
              <a:t>www.computationalphotography.org</a:t>
            </a:r>
            <a:endParaRPr lang="en-US" sz="2200" dirty="0">
              <a:solidFill>
                <a:schemeClr val="tx1"/>
              </a:solidFill>
              <a:latin typeface="Times New Roman"/>
              <a:cs typeface="Calibri"/>
            </a:endParaRPr>
          </a:p>
          <a:p>
            <a:pPr marL="342900" indent="-342900" algn="just">
              <a:buFont typeface="Arial"/>
              <a:buChar char="•"/>
            </a:pPr>
            <a:endParaRPr lang="en-US" sz="2200" dirty="0">
              <a:solidFill>
                <a:schemeClr val="tx1"/>
              </a:solidFill>
              <a:latin typeface="Times New Roman"/>
              <a:cs typeface="Calibri"/>
            </a:endParaRPr>
          </a:p>
          <a:p>
            <a:pPr marL="342900" indent="-342900" algn="just">
              <a:buFont typeface="Arial"/>
              <a:buChar char="•"/>
            </a:pPr>
            <a:endParaRPr lang="en-US" sz="2200" dirty="0">
              <a:solidFill>
                <a:schemeClr val="tx1"/>
              </a:solidFill>
              <a:latin typeface="Times New Roman"/>
              <a:cs typeface="Calibri"/>
            </a:endParaRPr>
          </a:p>
        </p:txBody>
      </p:sp>
    </p:spTree>
    <p:extLst>
      <p:ext uri="{BB962C8B-B14F-4D97-AF65-F5344CB8AC3E}">
        <p14:creationId xmlns:p14="http://schemas.microsoft.com/office/powerpoint/2010/main" xmlns="" val="12413717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88294908-8B00-4F58-BBBA-20F71A40AA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Shape 64">
            <a:extLst>
              <a:ext uri="{FF2B5EF4-FFF2-40B4-BE49-F238E27FC236}">
                <a16:creationId xmlns:a16="http://schemas.microsoft.com/office/drawing/2014/main" xmlns="" id="{4364C879-1404-4203-8E9D-CC5DE0A621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xmlns="" id="{84617302-4B0D-4351-A6BB-6F0930D943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68">
            <a:extLst>
              <a:ext uri="{FF2B5EF4-FFF2-40B4-BE49-F238E27FC236}">
                <a16:creationId xmlns:a16="http://schemas.microsoft.com/office/drawing/2014/main" xmlns="" id="{DA2C7802-C2E0-4218-8F89-8DD7CCD2CD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Rectangle 70">
            <a:extLst>
              <a:ext uri="{FF2B5EF4-FFF2-40B4-BE49-F238E27FC236}">
                <a16:creationId xmlns:a16="http://schemas.microsoft.com/office/drawing/2014/main" xmlns="" id="{A6D7111A-21E5-4EE9-8A78-10E5530F01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xmlns="" id="{A3969E80-A77B-49FC-9122-D89AFD5EE1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Rectangle 74">
            <a:extLst>
              <a:ext uri="{FF2B5EF4-FFF2-40B4-BE49-F238E27FC236}">
                <a16:creationId xmlns:a16="http://schemas.microsoft.com/office/drawing/2014/main" xmlns="" id="{1849CA57-76BD-4CF2-80BA-D7A46A01B7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77" name="Freeform: Shape 76">
            <a:extLst>
              <a:ext uri="{FF2B5EF4-FFF2-40B4-BE49-F238E27FC236}">
                <a16:creationId xmlns:a16="http://schemas.microsoft.com/office/drawing/2014/main" xmlns="" id="{35E9085E-E730-4768-83D4-6CB7E98971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xmlns="" id="{3CDBF5DE-C74E-4503-9A03-199D6C3C0CA0}"/>
              </a:ext>
            </a:extLst>
          </p:cNvPr>
          <p:cNvSpPr txBox="1"/>
          <p:nvPr/>
        </p:nvSpPr>
        <p:spPr>
          <a:xfrm>
            <a:off x="3262151" y="2353641"/>
            <a:ext cx="5782716" cy="2150719"/>
          </a:xfrm>
          <a:prstGeom prst="rect">
            <a:avLst/>
          </a:prstGeom>
          <a:no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r>
              <a:rPr lang="en-US" sz="4800" b="1">
                <a:solidFill>
                  <a:srgbClr val="080808"/>
                </a:solidFill>
                <a:latin typeface="Times New Roman"/>
                <a:ea typeface="+mj-ea"/>
                <a:cs typeface="Times New Roman"/>
              </a:rPr>
              <a:t>Thank You!!!</a:t>
            </a:r>
            <a:endParaRPr lang="en-US"/>
          </a:p>
        </p:txBody>
      </p:sp>
      <p:sp>
        <p:nvSpPr>
          <p:cNvPr id="79" name="Freeform: Shape 78">
            <a:extLst>
              <a:ext uri="{FF2B5EF4-FFF2-40B4-BE49-F238E27FC236}">
                <a16:creationId xmlns:a16="http://schemas.microsoft.com/office/drawing/2014/main" xmlns="" id="{973272FE-A474-4CAE-8CA2-BCC8B476C3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1" name="Freeform: Shape 80">
            <a:extLst>
              <a:ext uri="{FF2B5EF4-FFF2-40B4-BE49-F238E27FC236}">
                <a16:creationId xmlns:a16="http://schemas.microsoft.com/office/drawing/2014/main" xmlns="" id="{E07981EA-05A6-437C-88D7-B377B92B03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Rectangle 82">
            <a:extLst>
              <a:ext uri="{FF2B5EF4-FFF2-40B4-BE49-F238E27FC236}">
                <a16:creationId xmlns:a16="http://schemas.microsoft.com/office/drawing/2014/main" xmlns="" id="{15E3C750-986E-4769-B1AE-49289FBEE7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xmlns=""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spTree>
    <p:extLst>
      <p:ext uri="{BB962C8B-B14F-4D97-AF65-F5344CB8AC3E}">
        <p14:creationId xmlns:p14="http://schemas.microsoft.com/office/powerpoint/2010/main" xmlns="" val="34939041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0">
            <a:extLst>
              <a:ext uri="{FF2B5EF4-FFF2-40B4-BE49-F238E27FC236}">
                <a16:creationId xmlns:a16="http://schemas.microsoft.com/office/drawing/2014/main" xmlns="" id="{32E62931-8EB4-42BB-BAAB-D8757BE66D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Rectangle 4">
            <a:extLst>
              <a:ext uri="{FF2B5EF4-FFF2-40B4-BE49-F238E27FC236}">
                <a16:creationId xmlns:a16="http://schemas.microsoft.com/office/drawing/2014/main" xmlns="" id="{0C173C21-9E19-4C44-8B24-3552FFC8B3A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399" y="15240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1ED9192F-DA41-4521-8C9C-30476718EA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xmlns="" id="{5C7954F2-4B46-4313-B648-EB1FA5CA75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0157F178-D818-4B48-87A9-A33977EFF9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8E58A663-8846-4C79-8495-8A6799946E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xmlns="" id="{C6D6E013-E8F3-49FC-BDB1-8169F6E759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Isosceles Triangle 15">
            <a:extLst>
              <a:ext uri="{FF2B5EF4-FFF2-40B4-BE49-F238E27FC236}">
                <a16:creationId xmlns:a16="http://schemas.microsoft.com/office/drawing/2014/main" xmlns="" id="{5A346F9A-201B-41AD-BF93-DB58F3B520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4B2F3D55-54D3-46B8-9B3F-C2CB3F334D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8A369864-B53F-4A10-8ECD-C4541860FDDF}"/>
              </a:ext>
            </a:extLst>
          </p:cNvPr>
          <p:cNvSpPr txBox="1"/>
          <p:nvPr/>
        </p:nvSpPr>
        <p:spPr>
          <a:xfrm>
            <a:off x="8087404" y="290412"/>
            <a:ext cx="2910480" cy="786413"/>
          </a:xfrm>
          <a:prstGeom prst="rect">
            <a:avLst/>
          </a:prstGeom>
          <a:noFill/>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000">
                <a:latin typeface="Times New Roman"/>
                <a:ea typeface="+mj-ea"/>
                <a:cs typeface="Times New Roman"/>
              </a:rPr>
              <a:t>Animal Eyes</a:t>
            </a:r>
            <a:endParaRPr lang="en-US">
              <a:ea typeface="+mj-ea"/>
              <a:cs typeface="Calibri" panose="020F0502020204030204"/>
            </a:endParaRPr>
          </a:p>
        </p:txBody>
      </p:sp>
      <p:pic>
        <p:nvPicPr>
          <p:cNvPr id="18" name="Picture 18" descr="A picture containing photo, different, food, various&#10;&#10;Description automatically generated">
            <a:extLst>
              <a:ext uri="{FF2B5EF4-FFF2-40B4-BE49-F238E27FC236}">
                <a16:creationId xmlns:a16="http://schemas.microsoft.com/office/drawing/2014/main" xmlns="" id="{184733B4-C1FF-41D1-9033-A15CBB7976DE}"/>
              </a:ext>
            </a:extLst>
          </p:cNvPr>
          <p:cNvPicPr>
            <a:picLocks noChangeAspect="1"/>
          </p:cNvPicPr>
          <p:nvPr/>
        </p:nvPicPr>
        <p:blipFill>
          <a:blip r:embed="rId2"/>
          <a:stretch>
            <a:fillRect/>
          </a:stretch>
        </p:blipFill>
        <p:spPr>
          <a:xfrm>
            <a:off x="279400" y="176702"/>
            <a:ext cx="6397977" cy="6631593"/>
          </a:xfrm>
          <a:prstGeom prst="rect">
            <a:avLst/>
          </a:prstGeom>
        </p:spPr>
      </p:pic>
      <p:sp>
        <p:nvSpPr>
          <p:cNvPr id="19" name="Rectangle 18">
            <a:extLst>
              <a:ext uri="{FF2B5EF4-FFF2-40B4-BE49-F238E27FC236}">
                <a16:creationId xmlns:a16="http://schemas.microsoft.com/office/drawing/2014/main" xmlns="" id="{EE6DC253-FA06-4245-B05F-F9A1A37D74D6}"/>
              </a:ext>
            </a:extLst>
          </p:cNvPr>
          <p:cNvSpPr/>
          <p:nvPr/>
        </p:nvSpPr>
        <p:spPr>
          <a:xfrm>
            <a:off x="6894689" y="177800"/>
            <a:ext cx="12780" cy="66886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Diagram 21">
            <a:extLst>
              <a:ext uri="{FF2B5EF4-FFF2-40B4-BE49-F238E27FC236}">
                <a16:creationId xmlns:a16="http://schemas.microsoft.com/office/drawing/2014/main" xmlns="" id="{1228FEE8-FF93-4969-8E29-DD0A2DA72FB0}"/>
              </a:ext>
            </a:extLst>
          </p:cNvPr>
          <p:cNvGraphicFramePr/>
          <p:nvPr>
            <p:extLst>
              <p:ext uri="{D42A27DB-BD31-4B8C-83A1-F6EECF244321}">
                <p14:modId xmlns:p14="http://schemas.microsoft.com/office/powerpoint/2010/main" xmlns="" val="1338030576"/>
              </p:ext>
            </p:extLst>
          </p:nvPr>
        </p:nvGraphicFramePr>
        <p:xfrm>
          <a:off x="7088038" y="1197635"/>
          <a:ext cx="4902679" cy="5440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9220539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xmlns="" id="{99ED5833-B85B-4103-8A3B-CAB0308E6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Rectangle 4">
            <a:extLst>
              <a:ext uri="{FF2B5EF4-FFF2-40B4-BE49-F238E27FC236}">
                <a16:creationId xmlns:a16="http://schemas.microsoft.com/office/drawing/2014/main" xmlns="" id="{25D24D65-4054-4AAC-8284-A9261E6A05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399" y="15240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F10C9C2E-0929-4E5B-8A93-B1D86B5FCC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xmlns="" id="{F6338751-FBEF-46EE-B977-51739F773D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757E5F5-EF54-4523-A0FB-97ED4470D5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BF8266FF-38F3-424B-9FD7-F33AE27E0E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xmlns="" id="{9C1A9F87-74A9-47AC-93BD-0286140267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xmlns="" id="{1BA34B4D-A365-4390-8EC7-2613A5B4DC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xmlns="" id="{D40B4B6C-EA8F-4E35-8EEB-E2588F4916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D806274F-2DAC-49C2-840A-E1F111FC1683}"/>
              </a:ext>
            </a:extLst>
          </p:cNvPr>
          <p:cNvSpPr txBox="1"/>
          <p:nvPr/>
        </p:nvSpPr>
        <p:spPr>
          <a:xfrm>
            <a:off x="1198181" y="92795"/>
            <a:ext cx="9795638" cy="111438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4000">
                <a:latin typeface="Times New Roman"/>
                <a:ea typeface="+mj-ea"/>
                <a:cs typeface="Times New Roman"/>
              </a:rPr>
              <a:t>Generalized Optics</a:t>
            </a:r>
          </a:p>
        </p:txBody>
      </p:sp>
      <p:pic>
        <p:nvPicPr>
          <p:cNvPr id="6" name="Picture 6" descr="A clock on the wall&#10;&#10;Description automatically generated">
            <a:extLst>
              <a:ext uri="{FF2B5EF4-FFF2-40B4-BE49-F238E27FC236}">
                <a16:creationId xmlns:a16="http://schemas.microsoft.com/office/drawing/2014/main" xmlns="" id="{EEF7DDBF-ED1E-4385-9E9F-155AB89FA517}"/>
              </a:ext>
            </a:extLst>
          </p:cNvPr>
          <p:cNvPicPr>
            <a:picLocks noChangeAspect="1"/>
          </p:cNvPicPr>
          <p:nvPr/>
        </p:nvPicPr>
        <p:blipFill>
          <a:blip r:embed="rId2"/>
          <a:stretch>
            <a:fillRect/>
          </a:stretch>
        </p:blipFill>
        <p:spPr>
          <a:xfrm>
            <a:off x="759178" y="1325114"/>
            <a:ext cx="5085644" cy="4911312"/>
          </a:xfrm>
          <a:prstGeom prst="rect">
            <a:avLst/>
          </a:prstGeom>
        </p:spPr>
      </p:pic>
      <p:sp>
        <p:nvSpPr>
          <p:cNvPr id="8" name="Rectangle 7">
            <a:extLst>
              <a:ext uri="{FF2B5EF4-FFF2-40B4-BE49-F238E27FC236}">
                <a16:creationId xmlns:a16="http://schemas.microsoft.com/office/drawing/2014/main" xmlns="" id="{67EC159A-8449-4CFC-B6E2-97659075AEBC}"/>
              </a:ext>
            </a:extLst>
          </p:cNvPr>
          <p:cNvSpPr/>
          <p:nvPr/>
        </p:nvSpPr>
        <p:spPr>
          <a:xfrm>
            <a:off x="6060118" y="1322815"/>
            <a:ext cx="12780" cy="50799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1" descr="Diagram, schematic&#10;&#10;Description automatically generated">
            <a:extLst>
              <a:ext uri="{FF2B5EF4-FFF2-40B4-BE49-F238E27FC236}">
                <a16:creationId xmlns:a16="http://schemas.microsoft.com/office/drawing/2014/main" xmlns="" id="{132437BB-CF56-4DB6-A6F5-B489B0286307}"/>
              </a:ext>
            </a:extLst>
          </p:cNvPr>
          <p:cNvPicPr>
            <a:picLocks noChangeAspect="1"/>
          </p:cNvPicPr>
          <p:nvPr/>
        </p:nvPicPr>
        <p:blipFill rotWithShape="1">
          <a:blip r:embed="rId3"/>
          <a:srcRect t="18892" r="9849" b="326"/>
          <a:stretch/>
        </p:blipFill>
        <p:spPr>
          <a:xfrm>
            <a:off x="6248399" y="1353225"/>
            <a:ext cx="5949283" cy="5241127"/>
          </a:xfrm>
          <a:prstGeom prst="rect">
            <a:avLst/>
          </a:prstGeom>
        </p:spPr>
      </p:pic>
      <p:sp>
        <p:nvSpPr>
          <p:cNvPr id="18" name="TextBox 1">
            <a:extLst>
              <a:ext uri="{FF2B5EF4-FFF2-40B4-BE49-F238E27FC236}">
                <a16:creationId xmlns:a16="http://schemas.microsoft.com/office/drawing/2014/main" xmlns="" id="{AD1D0967-DB0E-40C8-BA2A-32B31BDF8211}"/>
              </a:ext>
            </a:extLst>
          </p:cNvPr>
          <p:cNvSpPr txBox="1"/>
          <p:nvPr/>
        </p:nvSpPr>
        <p:spPr>
          <a:xfrm>
            <a:off x="762000" y="6281057"/>
            <a:ext cx="27432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Digital Photography</a:t>
            </a:r>
            <a:endParaRPr lang="en-US" b="1">
              <a:cs typeface="Calibri"/>
            </a:endParaRPr>
          </a:p>
        </p:txBody>
      </p:sp>
      <p:sp>
        <p:nvSpPr>
          <p:cNvPr id="20" name="TextBox 1">
            <a:extLst>
              <a:ext uri="{FF2B5EF4-FFF2-40B4-BE49-F238E27FC236}">
                <a16:creationId xmlns:a16="http://schemas.microsoft.com/office/drawing/2014/main" xmlns="" id="{43D0A1C1-33D7-4FD0-B112-12ADAC0E8CA3}"/>
              </a:ext>
            </a:extLst>
          </p:cNvPr>
          <p:cNvSpPr txBox="1"/>
          <p:nvPr/>
        </p:nvSpPr>
        <p:spPr>
          <a:xfrm>
            <a:off x="3125562" y="6238876"/>
            <a:ext cx="360317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Computational Photography</a:t>
            </a:r>
          </a:p>
        </p:txBody>
      </p:sp>
    </p:spTree>
    <p:extLst>
      <p:ext uri="{BB962C8B-B14F-4D97-AF65-F5344CB8AC3E}">
        <p14:creationId xmlns:p14="http://schemas.microsoft.com/office/powerpoint/2010/main" xmlns="" val="27460767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88294908-8B00-4F58-BBBA-20F71A40AA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Shape 64">
            <a:extLst>
              <a:ext uri="{FF2B5EF4-FFF2-40B4-BE49-F238E27FC236}">
                <a16:creationId xmlns:a16="http://schemas.microsoft.com/office/drawing/2014/main" xmlns="" id="{4364C879-1404-4203-8E9D-CC5DE0A621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xmlns="" id="{84617302-4B0D-4351-A6BB-6F0930D943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68">
            <a:extLst>
              <a:ext uri="{FF2B5EF4-FFF2-40B4-BE49-F238E27FC236}">
                <a16:creationId xmlns:a16="http://schemas.microsoft.com/office/drawing/2014/main" xmlns="" id="{DA2C7802-C2E0-4218-8F89-8DD7CCD2CD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Rectangle 70">
            <a:extLst>
              <a:ext uri="{FF2B5EF4-FFF2-40B4-BE49-F238E27FC236}">
                <a16:creationId xmlns:a16="http://schemas.microsoft.com/office/drawing/2014/main" xmlns="" id="{A6D7111A-21E5-4EE9-8A78-10E5530F01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xmlns="" id="{A3969E80-A77B-49FC-9122-D89AFD5EE1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Rectangle 74">
            <a:extLst>
              <a:ext uri="{FF2B5EF4-FFF2-40B4-BE49-F238E27FC236}">
                <a16:creationId xmlns:a16="http://schemas.microsoft.com/office/drawing/2014/main" xmlns="" id="{1849CA57-76BD-4CF2-80BA-D7A46A01B7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77" name="Freeform: Shape 76">
            <a:extLst>
              <a:ext uri="{FF2B5EF4-FFF2-40B4-BE49-F238E27FC236}">
                <a16:creationId xmlns:a16="http://schemas.microsoft.com/office/drawing/2014/main" xmlns="" id="{35E9085E-E730-4768-83D4-6CB7E98971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xmlns="" id="{3CDBF5DE-C74E-4503-9A03-199D6C3C0CA0}"/>
              </a:ext>
            </a:extLst>
          </p:cNvPr>
          <p:cNvSpPr txBox="1"/>
          <p:nvPr/>
        </p:nvSpPr>
        <p:spPr>
          <a:xfrm>
            <a:off x="3204642" y="2353641"/>
            <a:ext cx="5782716" cy="2150719"/>
          </a:xfrm>
          <a:prstGeom prst="rect">
            <a:avLst/>
          </a:prstGeom>
          <a:no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r>
              <a:rPr lang="en-US" sz="4800" b="1" u="sng">
                <a:solidFill>
                  <a:srgbClr val="080808"/>
                </a:solidFill>
                <a:latin typeface="Times New Roman"/>
                <a:ea typeface="+mj-ea"/>
                <a:cs typeface="Times New Roman"/>
              </a:rPr>
              <a:t>Light Field</a:t>
            </a:r>
            <a:endParaRPr lang="en-US" sz="4800">
              <a:ea typeface="+mn-lt"/>
              <a:cs typeface="+mn-lt"/>
            </a:endParaRPr>
          </a:p>
        </p:txBody>
      </p:sp>
      <p:sp>
        <p:nvSpPr>
          <p:cNvPr id="79" name="Freeform: Shape 78">
            <a:extLst>
              <a:ext uri="{FF2B5EF4-FFF2-40B4-BE49-F238E27FC236}">
                <a16:creationId xmlns:a16="http://schemas.microsoft.com/office/drawing/2014/main" xmlns="" id="{973272FE-A474-4CAE-8CA2-BCC8B476C3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1" name="Freeform: Shape 80">
            <a:extLst>
              <a:ext uri="{FF2B5EF4-FFF2-40B4-BE49-F238E27FC236}">
                <a16:creationId xmlns:a16="http://schemas.microsoft.com/office/drawing/2014/main" xmlns="" id="{E07981EA-05A6-437C-88D7-B377B92B03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Rectangle 82">
            <a:extLst>
              <a:ext uri="{FF2B5EF4-FFF2-40B4-BE49-F238E27FC236}">
                <a16:creationId xmlns:a16="http://schemas.microsoft.com/office/drawing/2014/main" xmlns="" id="{15E3C750-986E-4769-B1AE-49289FBEE7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xmlns="" id="{F9230A6C-7434-4FA9-B6EE-A0932A3BB5A1}"/>
              </a:ext>
            </a:extLst>
          </p:cNvPr>
          <p:cNvSpPr txBox="1"/>
          <p:nvPr/>
        </p:nvSpPr>
        <p:spPr>
          <a:xfrm>
            <a:off x="533401" y="5740399"/>
            <a:ext cx="5113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p:txBody>
      </p:sp>
    </p:spTree>
    <p:extLst>
      <p:ext uri="{BB962C8B-B14F-4D97-AF65-F5344CB8AC3E}">
        <p14:creationId xmlns:p14="http://schemas.microsoft.com/office/powerpoint/2010/main" xmlns="" val="15710701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99ED5833-B85B-4103-8A3B-CAB0308E6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901B457-01D8-4E5E-87C0-18D25A14E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xmlns="" id="{8393F8B9-766B-4C25-9ADB-83D63671E1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5896C0FC-235A-4614-9A52-FC8AAF7C1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444C3DEE-CEDB-433D-9082-BB823C076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CCAB5AF3-3AE2-47C2-B6C2-526CB1D1E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xmlns="" id="{E1A51794-D3FF-4DC0-8C8C-52220ED8DD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FBCECB1E-E014-43A5-90AB-A11849CE49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0C3F07AC-3BFD-4BF0-A6CC-CDE0908E3D8F}"/>
              </a:ext>
            </a:extLst>
          </p:cNvPr>
          <p:cNvSpPr txBox="1"/>
          <p:nvPr/>
        </p:nvSpPr>
        <p:spPr>
          <a:xfrm>
            <a:off x="2488798" y="512031"/>
            <a:ext cx="67789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a:rPr>
              <a:t>Understanding Light Field</a:t>
            </a:r>
            <a:endParaRPr lang="en-US">
              <a:latin typeface="Times New Roman"/>
              <a:cs typeface="Times New Roman"/>
            </a:endParaRPr>
          </a:p>
        </p:txBody>
      </p:sp>
      <p:pic>
        <p:nvPicPr>
          <p:cNvPr id="3" name="Picture 3" descr="A close up of a basketball hoop&#10;&#10;Description automatically generated">
            <a:extLst>
              <a:ext uri="{FF2B5EF4-FFF2-40B4-BE49-F238E27FC236}">
                <a16:creationId xmlns:a16="http://schemas.microsoft.com/office/drawing/2014/main" xmlns="" id="{5F893EBE-70D2-4277-BF29-A0E8D4560A1E}"/>
              </a:ext>
            </a:extLst>
          </p:cNvPr>
          <p:cNvPicPr>
            <a:picLocks noChangeAspect="1"/>
          </p:cNvPicPr>
          <p:nvPr/>
        </p:nvPicPr>
        <p:blipFill rotWithShape="1">
          <a:blip r:embed="rId2"/>
          <a:srcRect l="14359" t="173" r="513" b="-823"/>
          <a:stretch/>
        </p:blipFill>
        <p:spPr>
          <a:xfrm>
            <a:off x="5870626" y="1762595"/>
            <a:ext cx="2744461" cy="2318318"/>
          </a:xfrm>
          <a:prstGeom prst="rect">
            <a:avLst/>
          </a:prstGeom>
        </p:spPr>
      </p:pic>
      <p:pic>
        <p:nvPicPr>
          <p:cNvPr id="4" name="Picture 4" descr="A close up of a basketball hoop&#10;&#10;Description automatically generated">
            <a:extLst>
              <a:ext uri="{FF2B5EF4-FFF2-40B4-BE49-F238E27FC236}">
                <a16:creationId xmlns:a16="http://schemas.microsoft.com/office/drawing/2014/main" xmlns="" id="{FDBD4337-64A7-4151-A240-AFC80BDB6404}"/>
              </a:ext>
            </a:extLst>
          </p:cNvPr>
          <p:cNvPicPr>
            <a:picLocks noChangeAspect="1"/>
          </p:cNvPicPr>
          <p:nvPr/>
        </p:nvPicPr>
        <p:blipFill rotWithShape="1">
          <a:blip r:embed="rId3"/>
          <a:srcRect l="9743" t="-407" r="513" b="-654"/>
          <a:stretch/>
        </p:blipFill>
        <p:spPr>
          <a:xfrm>
            <a:off x="8619068" y="1765418"/>
            <a:ext cx="2744071" cy="2296351"/>
          </a:xfrm>
          <a:prstGeom prst="rect">
            <a:avLst/>
          </a:prstGeom>
        </p:spPr>
      </p:pic>
      <p:pic>
        <p:nvPicPr>
          <p:cNvPr id="9" name="Picture 10" descr="A picture containing game, green, table, photo&#10;&#10;Description automatically generated">
            <a:extLst>
              <a:ext uri="{FF2B5EF4-FFF2-40B4-BE49-F238E27FC236}">
                <a16:creationId xmlns:a16="http://schemas.microsoft.com/office/drawing/2014/main" xmlns="" id="{346589EE-95C0-40FE-BA81-E32149F6B5B7}"/>
              </a:ext>
            </a:extLst>
          </p:cNvPr>
          <p:cNvPicPr>
            <a:picLocks noChangeAspect="1"/>
          </p:cNvPicPr>
          <p:nvPr/>
        </p:nvPicPr>
        <p:blipFill>
          <a:blip r:embed="rId4"/>
          <a:stretch>
            <a:fillRect/>
          </a:stretch>
        </p:blipFill>
        <p:spPr>
          <a:xfrm>
            <a:off x="5870626" y="4109925"/>
            <a:ext cx="5480754" cy="2196971"/>
          </a:xfrm>
          <a:prstGeom prst="rect">
            <a:avLst/>
          </a:prstGeom>
        </p:spPr>
      </p:pic>
      <p:sp>
        <p:nvSpPr>
          <p:cNvPr id="11" name="TextBox 10">
            <a:extLst>
              <a:ext uri="{FF2B5EF4-FFF2-40B4-BE49-F238E27FC236}">
                <a16:creationId xmlns:a16="http://schemas.microsoft.com/office/drawing/2014/main" xmlns="" id="{AE0C5CFB-1807-4194-A208-903CA12E34CD}"/>
              </a:ext>
            </a:extLst>
          </p:cNvPr>
          <p:cNvSpPr txBox="1"/>
          <p:nvPr/>
        </p:nvSpPr>
        <p:spPr>
          <a:xfrm>
            <a:off x="406401" y="1859843"/>
            <a:ext cx="533964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Calibri"/>
              </a:rPr>
              <a:t>Complete Light Field is represented by:</a:t>
            </a:r>
          </a:p>
        </p:txBody>
      </p:sp>
      <p:pic>
        <p:nvPicPr>
          <p:cNvPr id="13" name="Picture 13" descr="Logo&#10;&#10;Description automatically generated">
            <a:extLst>
              <a:ext uri="{FF2B5EF4-FFF2-40B4-BE49-F238E27FC236}">
                <a16:creationId xmlns:a16="http://schemas.microsoft.com/office/drawing/2014/main" xmlns="" id="{305106C7-8988-4212-8FCD-F75ADCB021CE}"/>
              </a:ext>
            </a:extLst>
          </p:cNvPr>
          <p:cNvPicPr>
            <a:picLocks noChangeAspect="1"/>
          </p:cNvPicPr>
          <p:nvPr/>
        </p:nvPicPr>
        <p:blipFill>
          <a:blip r:embed="rId5"/>
          <a:stretch>
            <a:fillRect/>
          </a:stretch>
        </p:blipFill>
        <p:spPr>
          <a:xfrm>
            <a:off x="1210734" y="2390242"/>
            <a:ext cx="3759199" cy="511183"/>
          </a:xfrm>
          <a:prstGeom prst="rect">
            <a:avLst/>
          </a:prstGeom>
        </p:spPr>
      </p:pic>
      <p:pic>
        <p:nvPicPr>
          <p:cNvPr id="14" name="Picture 14" descr="Text&#10;&#10;Description automatically generated">
            <a:extLst>
              <a:ext uri="{FF2B5EF4-FFF2-40B4-BE49-F238E27FC236}">
                <a16:creationId xmlns:a16="http://schemas.microsoft.com/office/drawing/2014/main" xmlns="" id="{D767744D-9091-4B72-BA45-8DF2BD62C761}"/>
              </a:ext>
            </a:extLst>
          </p:cNvPr>
          <p:cNvPicPr>
            <a:picLocks noChangeAspect="1"/>
          </p:cNvPicPr>
          <p:nvPr/>
        </p:nvPicPr>
        <p:blipFill>
          <a:blip r:embed="rId6"/>
          <a:stretch>
            <a:fillRect/>
          </a:stretch>
        </p:blipFill>
        <p:spPr>
          <a:xfrm>
            <a:off x="984956" y="2913223"/>
            <a:ext cx="4422422" cy="1708886"/>
          </a:xfrm>
          <a:prstGeom prst="rect">
            <a:avLst/>
          </a:prstGeom>
        </p:spPr>
      </p:pic>
      <p:sp>
        <p:nvSpPr>
          <p:cNvPr id="18" name="TextBox 17">
            <a:extLst>
              <a:ext uri="{FF2B5EF4-FFF2-40B4-BE49-F238E27FC236}">
                <a16:creationId xmlns:a16="http://schemas.microsoft.com/office/drawing/2014/main" xmlns="" id="{65CA3B0D-444A-4A15-982B-34BCA0CD9A1A}"/>
              </a:ext>
            </a:extLst>
          </p:cNvPr>
          <p:cNvSpPr txBox="1"/>
          <p:nvPr/>
        </p:nvSpPr>
        <p:spPr>
          <a:xfrm>
            <a:off x="406401" y="4667954"/>
            <a:ext cx="533964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Calibri"/>
              </a:rPr>
              <a:t>Space with obstacles Light Field :   5D</a:t>
            </a:r>
          </a:p>
          <a:p>
            <a:r>
              <a:rPr lang="en-US" sz="2400">
                <a:latin typeface="Times New Roman"/>
                <a:cs typeface="Calibri"/>
              </a:rPr>
              <a:t>Space without obstacle Light Field: 4D  </a:t>
            </a:r>
          </a:p>
        </p:txBody>
      </p:sp>
      <p:pic>
        <p:nvPicPr>
          <p:cNvPr id="19" name="Picture 13" descr="Logo&#10;&#10;Description automatically generated">
            <a:extLst>
              <a:ext uri="{FF2B5EF4-FFF2-40B4-BE49-F238E27FC236}">
                <a16:creationId xmlns:a16="http://schemas.microsoft.com/office/drawing/2014/main" xmlns="" id="{8903D2BB-6B9D-47FD-98C4-1874DA3B2B25}"/>
              </a:ext>
            </a:extLst>
          </p:cNvPr>
          <p:cNvPicPr>
            <a:picLocks noChangeAspect="1"/>
          </p:cNvPicPr>
          <p:nvPr/>
        </p:nvPicPr>
        <p:blipFill>
          <a:blip r:embed="rId5"/>
          <a:stretch>
            <a:fillRect/>
          </a:stretch>
        </p:blipFill>
        <p:spPr>
          <a:xfrm>
            <a:off x="1210734" y="5593464"/>
            <a:ext cx="3759199" cy="511183"/>
          </a:xfrm>
          <a:prstGeom prst="rect">
            <a:avLst/>
          </a:prstGeom>
        </p:spPr>
      </p:pic>
      <p:sp>
        <p:nvSpPr>
          <p:cNvPr id="5" name="Rectangle 4">
            <a:extLst>
              <a:ext uri="{FF2B5EF4-FFF2-40B4-BE49-F238E27FC236}">
                <a16:creationId xmlns:a16="http://schemas.microsoft.com/office/drawing/2014/main" xmlns="" id="{1D3E359C-7AD0-4037-9013-F44C2395DD3B}"/>
              </a:ext>
            </a:extLst>
          </p:cNvPr>
          <p:cNvSpPr/>
          <p:nvPr/>
        </p:nvSpPr>
        <p:spPr>
          <a:xfrm>
            <a:off x="2996294" y="5815691"/>
            <a:ext cx="402770" cy="65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AC586BDA-EC5B-4928-B2C1-8BD7092193A9}"/>
              </a:ext>
            </a:extLst>
          </p:cNvPr>
          <p:cNvSpPr/>
          <p:nvPr/>
        </p:nvSpPr>
        <p:spPr>
          <a:xfrm>
            <a:off x="4182837" y="5815691"/>
            <a:ext cx="402770" cy="65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8AE7F993-9C52-4AE1-9E0A-7E9620901E06}"/>
              </a:ext>
            </a:extLst>
          </p:cNvPr>
          <p:cNvSpPr/>
          <p:nvPr/>
        </p:nvSpPr>
        <p:spPr>
          <a:xfrm>
            <a:off x="4465865" y="5815690"/>
            <a:ext cx="402770" cy="65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C9A304D4-72F6-43FF-BD72-6E0431A82665}"/>
              </a:ext>
            </a:extLst>
          </p:cNvPr>
          <p:cNvSpPr/>
          <p:nvPr/>
        </p:nvSpPr>
        <p:spPr>
          <a:xfrm flipH="1">
            <a:off x="5568663" y="1377244"/>
            <a:ext cx="1598" cy="50799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0808250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99ED5833-B85B-4103-8A3B-CAB0308E6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901B457-01D8-4E5E-87C0-18D25A14E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xmlns="" id="{8393F8B9-766B-4C25-9ADB-83D63671E1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5896C0FC-235A-4614-9A52-FC8AAF7C1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444C3DEE-CEDB-433D-9082-BB823C076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CCAB5AF3-3AE2-47C2-B6C2-526CB1D1E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xmlns="" id="{E1A51794-D3FF-4DC0-8C8C-52220ED8DD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FBCECB1E-E014-43A5-90AB-A11849CE49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00FF95E1-ABC3-4B38-8B6C-5749FFE96680}"/>
              </a:ext>
            </a:extLst>
          </p:cNvPr>
          <p:cNvSpPr txBox="1"/>
          <p:nvPr/>
        </p:nvSpPr>
        <p:spPr>
          <a:xfrm>
            <a:off x="2579512" y="506387"/>
            <a:ext cx="67789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a:rPr>
              <a:t>Light Field Parameterization</a:t>
            </a:r>
            <a:endParaRPr lang="en-US">
              <a:latin typeface="Times New Roman"/>
              <a:cs typeface="Times New Roman"/>
            </a:endParaRPr>
          </a:p>
        </p:txBody>
      </p:sp>
      <p:pic>
        <p:nvPicPr>
          <p:cNvPr id="3" name="Picture 3" descr="A picture containing object, clock&#10;&#10;Description automatically generated">
            <a:extLst>
              <a:ext uri="{FF2B5EF4-FFF2-40B4-BE49-F238E27FC236}">
                <a16:creationId xmlns:a16="http://schemas.microsoft.com/office/drawing/2014/main" xmlns="" id="{315A4DF5-B2AE-4D1B-9BA1-58D29D1E875A}"/>
              </a:ext>
            </a:extLst>
          </p:cNvPr>
          <p:cNvPicPr>
            <a:picLocks noChangeAspect="1"/>
          </p:cNvPicPr>
          <p:nvPr/>
        </p:nvPicPr>
        <p:blipFill>
          <a:blip r:embed="rId2"/>
          <a:stretch>
            <a:fillRect/>
          </a:stretch>
        </p:blipFill>
        <p:spPr>
          <a:xfrm>
            <a:off x="5218466" y="1813631"/>
            <a:ext cx="2150180" cy="3724627"/>
          </a:xfrm>
          <a:prstGeom prst="rect">
            <a:avLst/>
          </a:prstGeom>
        </p:spPr>
      </p:pic>
      <p:pic>
        <p:nvPicPr>
          <p:cNvPr id="4" name="Picture 4" descr="Chart, pie chart, polygon&#10;&#10;Description automatically generated">
            <a:extLst>
              <a:ext uri="{FF2B5EF4-FFF2-40B4-BE49-F238E27FC236}">
                <a16:creationId xmlns:a16="http://schemas.microsoft.com/office/drawing/2014/main" xmlns="" id="{03EFA068-8241-4749-970E-C245FFA1F910}"/>
              </a:ext>
            </a:extLst>
          </p:cNvPr>
          <p:cNvPicPr>
            <a:picLocks noChangeAspect="1"/>
          </p:cNvPicPr>
          <p:nvPr/>
        </p:nvPicPr>
        <p:blipFill>
          <a:blip r:embed="rId3"/>
          <a:stretch>
            <a:fillRect/>
          </a:stretch>
        </p:blipFill>
        <p:spPr>
          <a:xfrm>
            <a:off x="603956" y="1824178"/>
            <a:ext cx="4394199" cy="3562423"/>
          </a:xfrm>
          <a:prstGeom prst="rect">
            <a:avLst/>
          </a:prstGeom>
        </p:spPr>
      </p:pic>
      <p:pic>
        <p:nvPicPr>
          <p:cNvPr id="5" name="Picture 8" descr="Chart&#10;&#10;Description automatically generated">
            <a:extLst>
              <a:ext uri="{FF2B5EF4-FFF2-40B4-BE49-F238E27FC236}">
                <a16:creationId xmlns:a16="http://schemas.microsoft.com/office/drawing/2014/main" xmlns="" id="{0EA644E6-BDBF-4221-8D12-DD055C8DDFF1}"/>
              </a:ext>
            </a:extLst>
          </p:cNvPr>
          <p:cNvPicPr>
            <a:picLocks noChangeAspect="1"/>
          </p:cNvPicPr>
          <p:nvPr/>
        </p:nvPicPr>
        <p:blipFill>
          <a:blip r:embed="rId4"/>
          <a:stretch>
            <a:fillRect/>
          </a:stretch>
        </p:blipFill>
        <p:spPr>
          <a:xfrm>
            <a:off x="7603067" y="1817544"/>
            <a:ext cx="4097866" cy="3561578"/>
          </a:xfrm>
          <a:prstGeom prst="rect">
            <a:avLst/>
          </a:prstGeom>
        </p:spPr>
      </p:pic>
      <p:sp>
        <p:nvSpPr>
          <p:cNvPr id="19" name="Rectangle 18">
            <a:extLst>
              <a:ext uri="{FF2B5EF4-FFF2-40B4-BE49-F238E27FC236}">
                <a16:creationId xmlns:a16="http://schemas.microsoft.com/office/drawing/2014/main" xmlns="" id="{804BA912-2888-40A4-AF4A-34B8ABD36F53}"/>
              </a:ext>
            </a:extLst>
          </p:cNvPr>
          <p:cNvSpPr/>
          <p:nvPr/>
        </p:nvSpPr>
        <p:spPr>
          <a:xfrm>
            <a:off x="7361307" y="1476022"/>
            <a:ext cx="1065" cy="49529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2BDF0A6-833C-49A1-8592-A65FC5A1B92A}"/>
              </a:ext>
            </a:extLst>
          </p:cNvPr>
          <p:cNvSpPr/>
          <p:nvPr/>
        </p:nvSpPr>
        <p:spPr>
          <a:xfrm>
            <a:off x="5117641" y="1504245"/>
            <a:ext cx="1065" cy="49388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xmlns="" id="{FA061EBA-144F-44BD-AADD-464559429B0F}"/>
              </a:ext>
            </a:extLst>
          </p:cNvPr>
          <p:cNvSpPr txBox="1"/>
          <p:nvPr/>
        </p:nvSpPr>
        <p:spPr>
          <a:xfrm>
            <a:off x="208845" y="5528732"/>
            <a:ext cx="49727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4 ways of Light Field Parameterization</a:t>
            </a:r>
          </a:p>
        </p:txBody>
      </p:sp>
      <p:sp>
        <p:nvSpPr>
          <p:cNvPr id="24" name="TextBox 23">
            <a:extLst>
              <a:ext uri="{FF2B5EF4-FFF2-40B4-BE49-F238E27FC236}">
                <a16:creationId xmlns:a16="http://schemas.microsoft.com/office/drawing/2014/main" xmlns="" id="{B8E7967B-8DEF-4B4C-A86D-679F0359210D}"/>
              </a:ext>
            </a:extLst>
          </p:cNvPr>
          <p:cNvSpPr txBox="1"/>
          <p:nvPr/>
        </p:nvSpPr>
        <p:spPr>
          <a:xfrm>
            <a:off x="4780843" y="5528732"/>
            <a:ext cx="302542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Times New Roman"/>
                <a:cs typeface="Times New Roman"/>
              </a:rPr>
              <a:t>Simplification in </a:t>
            </a:r>
            <a:endParaRPr lang="en-US" sz="2400">
              <a:latin typeface="Calibri" panose="020F0502020204030204"/>
              <a:cs typeface="Calibri"/>
            </a:endParaRPr>
          </a:p>
          <a:p>
            <a:pPr algn="ctr"/>
            <a:r>
              <a:rPr lang="en-US" sz="2400">
                <a:latin typeface="Times New Roman"/>
                <a:cs typeface="Times New Roman"/>
              </a:rPr>
              <a:t>2D</a:t>
            </a:r>
            <a:endParaRPr lang="en-US" sz="2400">
              <a:cs typeface="Calibri"/>
            </a:endParaRPr>
          </a:p>
        </p:txBody>
      </p:sp>
      <p:sp>
        <p:nvSpPr>
          <p:cNvPr id="27" name="TextBox 26">
            <a:extLst>
              <a:ext uri="{FF2B5EF4-FFF2-40B4-BE49-F238E27FC236}">
                <a16:creationId xmlns:a16="http://schemas.microsoft.com/office/drawing/2014/main" xmlns="" id="{9112F1E9-5AB8-4EB6-8304-9E850EC7D55E}"/>
              </a:ext>
            </a:extLst>
          </p:cNvPr>
          <p:cNvSpPr txBox="1"/>
          <p:nvPr/>
        </p:nvSpPr>
        <p:spPr>
          <a:xfrm>
            <a:off x="7490177" y="5528732"/>
            <a:ext cx="454942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Times New Roman"/>
                <a:cs typeface="Times New Roman"/>
              </a:rPr>
              <a:t>Ray Representation in u-s space</a:t>
            </a:r>
            <a:endParaRPr lang="en-US"/>
          </a:p>
        </p:txBody>
      </p:sp>
    </p:spTree>
    <p:extLst>
      <p:ext uri="{BB962C8B-B14F-4D97-AF65-F5344CB8AC3E}">
        <p14:creationId xmlns:p14="http://schemas.microsoft.com/office/powerpoint/2010/main" xmlns="" val="6079970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99ED5833-B85B-4103-8A3B-CAB0308E6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901B457-01D8-4E5E-87C0-18D25A14E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xmlns="" id="{8393F8B9-766B-4C25-9ADB-83D63671E1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5896C0FC-235A-4614-9A52-FC8AAF7C1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444C3DEE-CEDB-433D-9082-BB823C076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CCAB5AF3-3AE2-47C2-B6C2-526CB1D1E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xmlns="" id="{E1A51794-D3FF-4DC0-8C8C-52220ED8DD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FBCECB1E-E014-43A5-90AB-A11849CE49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E7F01820-283B-4F2E-BA8F-19EDCCE4310D}"/>
              </a:ext>
            </a:extLst>
          </p:cNvPr>
          <p:cNvSpPr txBox="1"/>
          <p:nvPr/>
        </p:nvSpPr>
        <p:spPr>
          <a:xfrm>
            <a:off x="2706512" y="435831"/>
            <a:ext cx="67789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a:rPr>
              <a:t>Optical Element Formulation</a:t>
            </a:r>
            <a:endParaRPr lang="en-US"/>
          </a:p>
        </p:txBody>
      </p:sp>
      <p:pic>
        <p:nvPicPr>
          <p:cNvPr id="3" name="Picture 3" descr="Diagram&#10;&#10;Description automatically generated">
            <a:extLst>
              <a:ext uri="{FF2B5EF4-FFF2-40B4-BE49-F238E27FC236}">
                <a16:creationId xmlns:a16="http://schemas.microsoft.com/office/drawing/2014/main" xmlns="" id="{16B75265-7F97-482B-98CD-013E7F5452B2}"/>
              </a:ext>
            </a:extLst>
          </p:cNvPr>
          <p:cNvPicPr>
            <a:picLocks noChangeAspect="1"/>
          </p:cNvPicPr>
          <p:nvPr/>
        </p:nvPicPr>
        <p:blipFill>
          <a:blip r:embed="rId2"/>
          <a:stretch>
            <a:fillRect/>
          </a:stretch>
        </p:blipFill>
        <p:spPr>
          <a:xfrm>
            <a:off x="1154289" y="1203352"/>
            <a:ext cx="9883420" cy="5269739"/>
          </a:xfrm>
          <a:prstGeom prst="rect">
            <a:avLst/>
          </a:prstGeom>
        </p:spPr>
      </p:pic>
    </p:spTree>
    <p:extLst>
      <p:ext uri="{BB962C8B-B14F-4D97-AF65-F5344CB8AC3E}">
        <p14:creationId xmlns:p14="http://schemas.microsoft.com/office/powerpoint/2010/main" xmlns="" val="3155034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179</TotalTime>
  <Words>1179</Words>
  <Application>Microsoft Office PowerPoint</Application>
  <PresentationFormat>Custom</PresentationFormat>
  <Paragraphs>200</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Computational Photography</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Asus</cp:lastModifiedBy>
  <cp:revision>2720</cp:revision>
  <dcterms:created xsi:type="dcterms:W3CDTF">2020-11-18T17:46:38Z</dcterms:created>
  <dcterms:modified xsi:type="dcterms:W3CDTF">2020-11-24T05:54:33Z</dcterms:modified>
</cp:coreProperties>
</file>